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20"/>
  </p:notesMasterIdLst>
  <p:sldIdLst>
    <p:sldId id="273" r:id="rId2"/>
    <p:sldId id="257" r:id="rId3"/>
    <p:sldId id="258" r:id="rId4"/>
    <p:sldId id="259" r:id="rId5"/>
    <p:sldId id="265" r:id="rId6"/>
    <p:sldId id="260" r:id="rId7"/>
    <p:sldId id="261" r:id="rId8"/>
    <p:sldId id="262" r:id="rId9"/>
    <p:sldId id="263" r:id="rId10"/>
    <p:sldId id="264" r:id="rId11"/>
    <p:sldId id="266" r:id="rId12"/>
    <p:sldId id="270" r:id="rId13"/>
    <p:sldId id="267" r:id="rId14"/>
    <p:sldId id="272" r:id="rId15"/>
    <p:sldId id="268" r:id="rId16"/>
    <p:sldId id="269" r:id="rId17"/>
    <p:sldId id="271" r:id="rId18"/>
    <p:sldId id="282" r:id="rId1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79901C-7ABF-437C-907D-30DCF8C0F1C8}" v="65" dt="2026-03-25T15:11:46.8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91689" autoAdjust="0"/>
  </p:normalViewPr>
  <p:slideViewPr>
    <p:cSldViewPr snapToGrid="0">
      <p:cViewPr varScale="1">
        <p:scale>
          <a:sx n="86" d="100"/>
          <a:sy n="86" d="100"/>
        </p:scale>
        <p:origin x="1548" y="3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liese Knust" userId="74ad779a214b9160" providerId="LiveId" clId="{4058FB4D-E677-4BCE-811A-2C7E2054EA87}"/>
    <pc:docChg chg="undo redo custSel addSld delSld modSld">
      <pc:chgData name="Anneliese Knust" userId="74ad779a214b9160" providerId="LiveId" clId="{4058FB4D-E677-4BCE-811A-2C7E2054EA87}" dt="2026-04-13T15:22:11.332" v="7360" actId="20577"/>
      <pc:docMkLst>
        <pc:docMk/>
      </pc:docMkLst>
      <pc:sldChg chg="addSp delSp modSp new mod setBg">
        <pc:chgData name="Anneliese Knust" userId="74ad779a214b9160" providerId="LiveId" clId="{4058FB4D-E677-4BCE-811A-2C7E2054EA87}" dt="2026-03-25T16:33:49.863" v="7358" actId="20577"/>
        <pc:sldMkLst>
          <pc:docMk/>
          <pc:sldMk cId="2370508973" sldId="259"/>
        </pc:sldMkLst>
        <pc:spChg chg="add del mod">
          <ac:chgData name="Anneliese Knust" userId="74ad779a214b9160" providerId="LiveId" clId="{4058FB4D-E677-4BCE-811A-2C7E2054EA87}" dt="2026-03-25T16:33:49.863" v="7358" actId="20577"/>
          <ac:spMkLst>
            <pc:docMk/>
            <pc:sldMk cId="2370508973" sldId="259"/>
            <ac:spMk id="3" creationId="{9FFF4EE9-7283-9E83-59DC-91EB6FC44511}"/>
          </ac:spMkLst>
        </pc:spChg>
      </pc:sldChg>
      <pc:sldChg chg="addSp delSp modSp new mod setBg">
        <pc:chgData name="Anneliese Knust" userId="74ad779a214b9160" providerId="LiveId" clId="{4058FB4D-E677-4BCE-811A-2C7E2054EA87}" dt="2026-04-13T15:22:11.332" v="7360" actId="20577"/>
        <pc:sldMkLst>
          <pc:docMk/>
          <pc:sldMk cId="2922746492" sldId="260"/>
        </pc:sldMkLst>
        <pc:graphicFrameChg chg="add mod modGraphic">
          <ac:chgData name="Anneliese Knust" userId="74ad779a214b9160" providerId="LiveId" clId="{4058FB4D-E677-4BCE-811A-2C7E2054EA87}" dt="2026-04-13T15:22:11.332" v="7360" actId="20577"/>
          <ac:graphicFrameMkLst>
            <pc:docMk/>
            <pc:sldMk cId="2922746492" sldId="260"/>
            <ac:graphicFrameMk id="5" creationId="{6C0B0DB7-D3E2-1A51-E776-3723011EE3AD}"/>
          </ac:graphicFrameMkLst>
        </pc:graphicFrameChg>
      </pc:sldChg>
      <pc:sldChg chg="addSp delSp modSp add mod setBg">
        <pc:chgData name="Anneliese Knust" userId="74ad779a214b9160" providerId="LiveId" clId="{4058FB4D-E677-4BCE-811A-2C7E2054EA87}" dt="2026-03-25T16:11:01.052" v="7357" actId="18131"/>
        <pc:sldMkLst>
          <pc:docMk/>
          <pc:sldMk cId="1969122700" sldId="273"/>
        </pc:sldMkLst>
        <pc:spChg chg="mod">
          <ac:chgData name="Anneliese Knust" userId="74ad779a214b9160" providerId="LiveId" clId="{4058FB4D-E677-4BCE-811A-2C7E2054EA87}" dt="2026-03-25T16:10:03.631" v="7356" actId="14100"/>
          <ac:spMkLst>
            <pc:docMk/>
            <pc:sldMk cId="1969122700" sldId="273"/>
            <ac:spMk id="3" creationId="{C925D268-5F0E-40AF-A69D-DF1A6F69C55C}"/>
          </ac:spMkLst>
        </pc:spChg>
        <pc:spChg chg="mod">
          <ac:chgData name="Anneliese Knust" userId="74ad779a214b9160" providerId="LiveId" clId="{4058FB4D-E677-4BCE-811A-2C7E2054EA87}" dt="2026-03-25T15:10:24.825" v="7300" actId="20577"/>
          <ac:spMkLst>
            <pc:docMk/>
            <pc:sldMk cId="1969122700" sldId="273"/>
            <ac:spMk id="6" creationId="{AA22417C-0D9F-4336-AFDE-5C1B7585074F}"/>
          </ac:spMkLst>
        </pc:spChg>
        <pc:spChg chg="add mod">
          <ac:chgData name="Anneliese Knust" userId="74ad779a214b9160" providerId="LiveId" clId="{4058FB4D-E677-4BCE-811A-2C7E2054EA87}" dt="2026-03-25T16:09:43.165" v="7352" actId="207"/>
          <ac:spMkLst>
            <pc:docMk/>
            <pc:sldMk cId="1969122700" sldId="273"/>
            <ac:spMk id="11" creationId="{9D63772E-A54C-2C6E-EBB8-9993FDB99F1C}"/>
          </ac:spMkLst>
        </pc:spChg>
        <pc:picChg chg="mod">
          <ac:chgData name="Anneliese Knust" userId="74ad779a214b9160" providerId="LiveId" clId="{4058FB4D-E677-4BCE-811A-2C7E2054EA87}" dt="2026-03-25T16:08:54.392" v="7348" actId="14100"/>
          <ac:picMkLst>
            <pc:docMk/>
            <pc:sldMk cId="1969122700" sldId="273"/>
            <ac:picMk id="5" creationId="{E6D98E50-52F4-4E43-9074-80A7306BC5A7}"/>
          </ac:picMkLst>
        </pc:picChg>
        <pc:picChg chg="add mod ord modCrop">
          <ac:chgData name="Anneliese Knust" userId="74ad779a214b9160" providerId="LiveId" clId="{4058FB4D-E677-4BCE-811A-2C7E2054EA87}" dt="2026-03-25T16:11:01.052" v="7357" actId="18131"/>
          <ac:picMkLst>
            <pc:docMk/>
            <pc:sldMk cId="1969122700" sldId="273"/>
            <ac:picMk id="13" creationId="{9D5D9BFA-A169-F08F-A623-4683FBEDADF1}"/>
          </ac:picMkLst>
        </pc:picChg>
      </pc:sldChg>
      <pc:sldChg chg="modSp add mod">
        <pc:chgData name="Anneliese Knust" userId="74ad779a214b9160" providerId="LiveId" clId="{4058FB4D-E677-4BCE-811A-2C7E2054EA87}" dt="2026-03-25T15:12:05.090" v="7332" actId="20577"/>
        <pc:sldMkLst>
          <pc:docMk/>
          <pc:sldMk cId="3222258511" sldId="282"/>
        </pc:sldMkLst>
        <pc:spChg chg="mod">
          <ac:chgData name="Anneliese Knust" userId="74ad779a214b9160" providerId="LiveId" clId="{4058FB4D-E677-4BCE-811A-2C7E2054EA87}" dt="2026-03-25T15:12:05.090" v="7332" actId="20577"/>
          <ac:spMkLst>
            <pc:docMk/>
            <pc:sldMk cId="3222258511" sldId="282"/>
            <ac:spMk id="6" creationId="{AA22417C-0D9F-4336-AFDE-5C1B7585074F}"/>
          </ac:spMkLst>
        </pc:spChg>
      </pc:sldChg>
    </pc:docChg>
  </pc:docChgLst>
</pc:chgInfo>
</file>

<file path=ppt/diagrams/_rels/data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7B5FE2-4975-4E84-A3D8-73CFD6672AA0}"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467CE044-6715-4FE4-A51B-6267875B757C}">
      <dgm:prSet/>
      <dgm:spPr/>
      <dgm:t>
        <a:bodyPr/>
        <a:lstStyle/>
        <a:p>
          <a:r>
            <a:rPr lang="de-DE" b="1" dirty="0">
              <a:solidFill>
                <a:schemeClr val="accent6">
                  <a:lumMod val="75000"/>
                </a:schemeClr>
              </a:solidFill>
            </a:rPr>
            <a:t>C</a:t>
          </a:r>
          <a:r>
            <a:rPr lang="de-DE" dirty="0"/>
            <a:t>onvention on</a:t>
          </a:r>
          <a:endParaRPr lang="en-US" dirty="0"/>
        </a:p>
      </dgm:t>
    </dgm:pt>
    <dgm:pt modelId="{22D5978F-A018-4818-94BA-6E432EB19CF2}" type="parTrans" cxnId="{DA4632C5-E525-4413-BCFC-143375477EDF}">
      <dgm:prSet/>
      <dgm:spPr/>
      <dgm:t>
        <a:bodyPr/>
        <a:lstStyle/>
        <a:p>
          <a:endParaRPr lang="en-US"/>
        </a:p>
      </dgm:t>
    </dgm:pt>
    <dgm:pt modelId="{C1B08940-8040-4023-913A-9713922ADB50}" type="sibTrans" cxnId="{DA4632C5-E525-4413-BCFC-143375477EDF}">
      <dgm:prSet/>
      <dgm:spPr/>
      <dgm:t>
        <a:bodyPr/>
        <a:lstStyle/>
        <a:p>
          <a:endParaRPr lang="en-US"/>
        </a:p>
      </dgm:t>
    </dgm:pt>
    <dgm:pt modelId="{5CA0C2F3-37B2-4010-903A-691FF0EADE6D}">
      <dgm:prSet/>
      <dgm:spPr/>
      <dgm:t>
        <a:bodyPr/>
        <a:lstStyle/>
        <a:p>
          <a:r>
            <a:rPr lang="de-DE" b="1" dirty="0">
              <a:solidFill>
                <a:schemeClr val="accent6">
                  <a:lumMod val="75000"/>
                </a:schemeClr>
              </a:solidFill>
            </a:rPr>
            <a:t>I</a:t>
          </a:r>
          <a:r>
            <a:rPr lang="de-DE" dirty="0"/>
            <a:t>nternational</a:t>
          </a:r>
          <a:endParaRPr lang="en-US" dirty="0"/>
        </a:p>
      </dgm:t>
    </dgm:pt>
    <dgm:pt modelId="{725FBF95-2706-46BE-AC85-EB1162D95E09}" type="parTrans" cxnId="{D59C332C-C58E-408E-A00A-EDEFD3B7A1D3}">
      <dgm:prSet/>
      <dgm:spPr/>
      <dgm:t>
        <a:bodyPr/>
        <a:lstStyle/>
        <a:p>
          <a:endParaRPr lang="en-US"/>
        </a:p>
      </dgm:t>
    </dgm:pt>
    <dgm:pt modelId="{200A5B66-DA40-491D-93F5-75FAB77EB4E0}" type="sibTrans" cxnId="{D59C332C-C58E-408E-A00A-EDEFD3B7A1D3}">
      <dgm:prSet/>
      <dgm:spPr/>
      <dgm:t>
        <a:bodyPr/>
        <a:lstStyle/>
        <a:p>
          <a:endParaRPr lang="en-US"/>
        </a:p>
      </dgm:t>
    </dgm:pt>
    <dgm:pt modelId="{5D4B5F86-D907-4D4F-A448-EA4B0A595F4D}">
      <dgm:prSet/>
      <dgm:spPr/>
      <dgm:t>
        <a:bodyPr/>
        <a:lstStyle/>
        <a:p>
          <a:r>
            <a:rPr lang="de-DE" b="1">
              <a:solidFill>
                <a:schemeClr val="accent6">
                  <a:lumMod val="75000"/>
                </a:schemeClr>
              </a:solidFill>
            </a:rPr>
            <a:t>T</a:t>
          </a:r>
          <a:r>
            <a:rPr lang="de-DE"/>
            <a:t>rade in</a:t>
          </a:r>
          <a:endParaRPr lang="en-US" dirty="0"/>
        </a:p>
      </dgm:t>
    </dgm:pt>
    <dgm:pt modelId="{A985707A-9A29-4C9A-9286-1B710585FA45}" type="parTrans" cxnId="{05307758-55BD-4E62-B7F8-DC45736DDC16}">
      <dgm:prSet/>
      <dgm:spPr/>
      <dgm:t>
        <a:bodyPr/>
        <a:lstStyle/>
        <a:p>
          <a:endParaRPr lang="en-US"/>
        </a:p>
      </dgm:t>
    </dgm:pt>
    <dgm:pt modelId="{EA0125C5-B786-46F5-8359-B7CE1043F2F4}" type="sibTrans" cxnId="{05307758-55BD-4E62-B7F8-DC45736DDC16}">
      <dgm:prSet/>
      <dgm:spPr/>
      <dgm:t>
        <a:bodyPr/>
        <a:lstStyle/>
        <a:p>
          <a:endParaRPr lang="en-US"/>
        </a:p>
      </dgm:t>
    </dgm:pt>
    <dgm:pt modelId="{17DB43EB-A600-4AAD-9045-04A47AC67406}">
      <dgm:prSet/>
      <dgm:spPr/>
      <dgm:t>
        <a:bodyPr/>
        <a:lstStyle/>
        <a:p>
          <a:r>
            <a:rPr lang="de-DE" b="1" dirty="0">
              <a:solidFill>
                <a:schemeClr val="accent6">
                  <a:lumMod val="75000"/>
                </a:schemeClr>
              </a:solidFill>
            </a:rPr>
            <a:t>E</a:t>
          </a:r>
          <a:r>
            <a:rPr lang="de-DE" dirty="0"/>
            <a:t>ndangered</a:t>
          </a:r>
          <a:endParaRPr lang="en-US" dirty="0"/>
        </a:p>
      </dgm:t>
    </dgm:pt>
    <dgm:pt modelId="{49C4C9CA-B61C-41CE-8DB8-0C9C4C5EC51D}" type="parTrans" cxnId="{0BA96A98-26BE-4640-84DF-CE8ADB47B700}">
      <dgm:prSet/>
      <dgm:spPr/>
      <dgm:t>
        <a:bodyPr/>
        <a:lstStyle/>
        <a:p>
          <a:endParaRPr lang="en-US"/>
        </a:p>
      </dgm:t>
    </dgm:pt>
    <dgm:pt modelId="{FA150C8A-478C-41C2-B1D4-BF563EE6C709}" type="sibTrans" cxnId="{0BA96A98-26BE-4640-84DF-CE8ADB47B700}">
      <dgm:prSet/>
      <dgm:spPr/>
      <dgm:t>
        <a:bodyPr/>
        <a:lstStyle/>
        <a:p>
          <a:endParaRPr lang="en-US"/>
        </a:p>
      </dgm:t>
    </dgm:pt>
    <dgm:pt modelId="{5E9F2210-0E0A-40EB-9BCB-82A77587FAFF}">
      <dgm:prSet/>
      <dgm:spPr/>
      <dgm:t>
        <a:bodyPr/>
        <a:lstStyle/>
        <a:p>
          <a:r>
            <a:rPr lang="de-DE" b="1" dirty="0">
              <a:solidFill>
                <a:schemeClr val="accent6">
                  <a:lumMod val="75000"/>
                </a:schemeClr>
              </a:solidFill>
            </a:rPr>
            <a:t>S</a:t>
          </a:r>
          <a:r>
            <a:rPr lang="de-DE" dirty="0"/>
            <a:t>pecies of wild fauna and flora</a:t>
          </a:r>
          <a:endParaRPr lang="en-US" dirty="0"/>
        </a:p>
      </dgm:t>
    </dgm:pt>
    <dgm:pt modelId="{157175CE-68B2-434B-8BB7-3CAC0D1D850F}" type="parTrans" cxnId="{21024BA6-340C-4D4C-A0EA-5EC6B1870CD3}">
      <dgm:prSet/>
      <dgm:spPr/>
      <dgm:t>
        <a:bodyPr/>
        <a:lstStyle/>
        <a:p>
          <a:endParaRPr lang="en-US"/>
        </a:p>
      </dgm:t>
    </dgm:pt>
    <dgm:pt modelId="{C3FF18A5-EA11-457C-88C2-DEBF23B4C24D}" type="sibTrans" cxnId="{21024BA6-340C-4D4C-A0EA-5EC6B1870CD3}">
      <dgm:prSet/>
      <dgm:spPr/>
      <dgm:t>
        <a:bodyPr/>
        <a:lstStyle/>
        <a:p>
          <a:endParaRPr lang="en-US"/>
        </a:p>
      </dgm:t>
    </dgm:pt>
    <dgm:pt modelId="{6F621A5E-6945-4E41-99D0-F17C257BDF96}" type="pres">
      <dgm:prSet presAssocID="{CE7B5FE2-4975-4E84-A3D8-73CFD6672AA0}" presName="linear" presStyleCnt="0">
        <dgm:presLayoutVars>
          <dgm:animLvl val="lvl"/>
          <dgm:resizeHandles val="exact"/>
        </dgm:presLayoutVars>
      </dgm:prSet>
      <dgm:spPr/>
    </dgm:pt>
    <dgm:pt modelId="{21D6C46B-B758-4455-A15B-3F426796087F}" type="pres">
      <dgm:prSet presAssocID="{467CE044-6715-4FE4-A51B-6267875B757C}" presName="parentText" presStyleLbl="node1" presStyleIdx="0" presStyleCnt="5">
        <dgm:presLayoutVars>
          <dgm:chMax val="0"/>
          <dgm:bulletEnabled val="1"/>
        </dgm:presLayoutVars>
      </dgm:prSet>
      <dgm:spPr/>
    </dgm:pt>
    <dgm:pt modelId="{C964CB61-FC17-49E7-8532-068E34C202DC}" type="pres">
      <dgm:prSet presAssocID="{C1B08940-8040-4023-913A-9713922ADB50}" presName="spacer" presStyleCnt="0"/>
      <dgm:spPr/>
    </dgm:pt>
    <dgm:pt modelId="{2E3216D5-A8DC-45BE-BE3A-0301625F8A7A}" type="pres">
      <dgm:prSet presAssocID="{5CA0C2F3-37B2-4010-903A-691FF0EADE6D}" presName="parentText" presStyleLbl="node1" presStyleIdx="1" presStyleCnt="5">
        <dgm:presLayoutVars>
          <dgm:chMax val="0"/>
          <dgm:bulletEnabled val="1"/>
        </dgm:presLayoutVars>
      </dgm:prSet>
      <dgm:spPr/>
    </dgm:pt>
    <dgm:pt modelId="{1353C692-D9D5-4D68-9A79-303773BDB97E}" type="pres">
      <dgm:prSet presAssocID="{200A5B66-DA40-491D-93F5-75FAB77EB4E0}" presName="spacer" presStyleCnt="0"/>
      <dgm:spPr/>
    </dgm:pt>
    <dgm:pt modelId="{934EADB5-C619-4D6D-B709-4B735D437C95}" type="pres">
      <dgm:prSet presAssocID="{5D4B5F86-D907-4D4F-A448-EA4B0A595F4D}" presName="parentText" presStyleLbl="node1" presStyleIdx="2" presStyleCnt="5">
        <dgm:presLayoutVars>
          <dgm:chMax val="0"/>
          <dgm:bulletEnabled val="1"/>
        </dgm:presLayoutVars>
      </dgm:prSet>
      <dgm:spPr/>
    </dgm:pt>
    <dgm:pt modelId="{BBCCC3F6-C13B-44D0-9F4E-DF83C0C86F5D}" type="pres">
      <dgm:prSet presAssocID="{EA0125C5-B786-46F5-8359-B7CE1043F2F4}" presName="spacer" presStyleCnt="0"/>
      <dgm:spPr/>
    </dgm:pt>
    <dgm:pt modelId="{CBA1420A-53BA-4859-A382-A0FB20FF3937}" type="pres">
      <dgm:prSet presAssocID="{17DB43EB-A600-4AAD-9045-04A47AC67406}" presName="parentText" presStyleLbl="node1" presStyleIdx="3" presStyleCnt="5">
        <dgm:presLayoutVars>
          <dgm:chMax val="0"/>
          <dgm:bulletEnabled val="1"/>
        </dgm:presLayoutVars>
      </dgm:prSet>
      <dgm:spPr/>
    </dgm:pt>
    <dgm:pt modelId="{BC6BF4B3-9BA9-44A3-BF48-A110BF3B8E57}" type="pres">
      <dgm:prSet presAssocID="{FA150C8A-478C-41C2-B1D4-BF563EE6C709}" presName="spacer" presStyleCnt="0"/>
      <dgm:spPr/>
    </dgm:pt>
    <dgm:pt modelId="{E6C48466-D482-4ED5-BFA7-6A55FF313757}" type="pres">
      <dgm:prSet presAssocID="{5E9F2210-0E0A-40EB-9BCB-82A77587FAFF}" presName="parentText" presStyleLbl="node1" presStyleIdx="4" presStyleCnt="5">
        <dgm:presLayoutVars>
          <dgm:chMax val="0"/>
          <dgm:bulletEnabled val="1"/>
        </dgm:presLayoutVars>
      </dgm:prSet>
      <dgm:spPr/>
    </dgm:pt>
  </dgm:ptLst>
  <dgm:cxnLst>
    <dgm:cxn modelId="{D59C332C-C58E-408E-A00A-EDEFD3B7A1D3}" srcId="{CE7B5FE2-4975-4E84-A3D8-73CFD6672AA0}" destId="{5CA0C2F3-37B2-4010-903A-691FF0EADE6D}" srcOrd="1" destOrd="0" parTransId="{725FBF95-2706-46BE-AC85-EB1162D95E09}" sibTransId="{200A5B66-DA40-491D-93F5-75FAB77EB4E0}"/>
    <dgm:cxn modelId="{CEC4B56C-8915-486E-B136-8DAD37BE075B}" type="presOf" srcId="{5D4B5F86-D907-4D4F-A448-EA4B0A595F4D}" destId="{934EADB5-C619-4D6D-B709-4B735D437C95}" srcOrd="0" destOrd="0" presId="urn:microsoft.com/office/officeart/2005/8/layout/vList2"/>
    <dgm:cxn modelId="{DC71A157-4D04-47F0-ABB7-D9E91AC09EFE}" type="presOf" srcId="{5E9F2210-0E0A-40EB-9BCB-82A77587FAFF}" destId="{E6C48466-D482-4ED5-BFA7-6A55FF313757}" srcOrd="0" destOrd="0" presId="urn:microsoft.com/office/officeart/2005/8/layout/vList2"/>
    <dgm:cxn modelId="{05307758-55BD-4E62-B7F8-DC45736DDC16}" srcId="{CE7B5FE2-4975-4E84-A3D8-73CFD6672AA0}" destId="{5D4B5F86-D907-4D4F-A448-EA4B0A595F4D}" srcOrd="2" destOrd="0" parTransId="{A985707A-9A29-4C9A-9286-1B710585FA45}" sibTransId="{EA0125C5-B786-46F5-8359-B7CE1043F2F4}"/>
    <dgm:cxn modelId="{0BA96A98-26BE-4640-84DF-CE8ADB47B700}" srcId="{CE7B5FE2-4975-4E84-A3D8-73CFD6672AA0}" destId="{17DB43EB-A600-4AAD-9045-04A47AC67406}" srcOrd="3" destOrd="0" parTransId="{49C4C9CA-B61C-41CE-8DB8-0C9C4C5EC51D}" sibTransId="{FA150C8A-478C-41C2-B1D4-BF563EE6C709}"/>
    <dgm:cxn modelId="{21024BA6-340C-4D4C-A0EA-5EC6B1870CD3}" srcId="{CE7B5FE2-4975-4E84-A3D8-73CFD6672AA0}" destId="{5E9F2210-0E0A-40EB-9BCB-82A77587FAFF}" srcOrd="4" destOrd="0" parTransId="{157175CE-68B2-434B-8BB7-3CAC0D1D850F}" sibTransId="{C3FF18A5-EA11-457C-88C2-DEBF23B4C24D}"/>
    <dgm:cxn modelId="{AAA776AE-509A-45BD-B546-90C16D6EE64B}" type="presOf" srcId="{CE7B5FE2-4975-4E84-A3D8-73CFD6672AA0}" destId="{6F621A5E-6945-4E41-99D0-F17C257BDF96}" srcOrd="0" destOrd="0" presId="urn:microsoft.com/office/officeart/2005/8/layout/vList2"/>
    <dgm:cxn modelId="{618151BD-0DB8-4B2F-93DA-FB793DB35138}" type="presOf" srcId="{17DB43EB-A600-4AAD-9045-04A47AC67406}" destId="{CBA1420A-53BA-4859-A382-A0FB20FF3937}" srcOrd="0" destOrd="0" presId="urn:microsoft.com/office/officeart/2005/8/layout/vList2"/>
    <dgm:cxn modelId="{DA4632C5-E525-4413-BCFC-143375477EDF}" srcId="{CE7B5FE2-4975-4E84-A3D8-73CFD6672AA0}" destId="{467CE044-6715-4FE4-A51B-6267875B757C}" srcOrd="0" destOrd="0" parTransId="{22D5978F-A018-4818-94BA-6E432EB19CF2}" sibTransId="{C1B08940-8040-4023-913A-9713922ADB50}"/>
    <dgm:cxn modelId="{BD9868CA-F358-4D5E-80D5-26BB833BA4C8}" type="presOf" srcId="{467CE044-6715-4FE4-A51B-6267875B757C}" destId="{21D6C46B-B758-4455-A15B-3F426796087F}" srcOrd="0" destOrd="0" presId="urn:microsoft.com/office/officeart/2005/8/layout/vList2"/>
    <dgm:cxn modelId="{0B49C5CD-8268-4C4D-8141-FBB9E99F4201}" type="presOf" srcId="{5CA0C2F3-37B2-4010-903A-691FF0EADE6D}" destId="{2E3216D5-A8DC-45BE-BE3A-0301625F8A7A}" srcOrd="0" destOrd="0" presId="urn:microsoft.com/office/officeart/2005/8/layout/vList2"/>
    <dgm:cxn modelId="{AC5152D9-3461-462C-8682-F704FF36D481}" type="presParOf" srcId="{6F621A5E-6945-4E41-99D0-F17C257BDF96}" destId="{21D6C46B-B758-4455-A15B-3F426796087F}" srcOrd="0" destOrd="0" presId="urn:microsoft.com/office/officeart/2005/8/layout/vList2"/>
    <dgm:cxn modelId="{5C5B8BBE-4511-461C-BCB0-A1E774F78268}" type="presParOf" srcId="{6F621A5E-6945-4E41-99D0-F17C257BDF96}" destId="{C964CB61-FC17-49E7-8532-068E34C202DC}" srcOrd="1" destOrd="0" presId="urn:microsoft.com/office/officeart/2005/8/layout/vList2"/>
    <dgm:cxn modelId="{CCAC4E72-90E8-44F7-9DED-EF8010D9D906}" type="presParOf" srcId="{6F621A5E-6945-4E41-99D0-F17C257BDF96}" destId="{2E3216D5-A8DC-45BE-BE3A-0301625F8A7A}" srcOrd="2" destOrd="0" presId="urn:microsoft.com/office/officeart/2005/8/layout/vList2"/>
    <dgm:cxn modelId="{FDF61A2D-7B8F-422A-803B-A2EE6970DB46}" type="presParOf" srcId="{6F621A5E-6945-4E41-99D0-F17C257BDF96}" destId="{1353C692-D9D5-4D68-9A79-303773BDB97E}" srcOrd="3" destOrd="0" presId="urn:microsoft.com/office/officeart/2005/8/layout/vList2"/>
    <dgm:cxn modelId="{65EA09FD-D025-4C0C-B383-679C1065848F}" type="presParOf" srcId="{6F621A5E-6945-4E41-99D0-F17C257BDF96}" destId="{934EADB5-C619-4D6D-B709-4B735D437C95}" srcOrd="4" destOrd="0" presId="urn:microsoft.com/office/officeart/2005/8/layout/vList2"/>
    <dgm:cxn modelId="{9C46D43E-1712-415C-AECD-DFB98EAA91C5}" type="presParOf" srcId="{6F621A5E-6945-4E41-99D0-F17C257BDF96}" destId="{BBCCC3F6-C13B-44D0-9F4E-DF83C0C86F5D}" srcOrd="5" destOrd="0" presId="urn:microsoft.com/office/officeart/2005/8/layout/vList2"/>
    <dgm:cxn modelId="{C97EBAD5-92DB-4F3E-92CE-CDCC29572A33}" type="presParOf" srcId="{6F621A5E-6945-4E41-99D0-F17C257BDF96}" destId="{CBA1420A-53BA-4859-A382-A0FB20FF3937}" srcOrd="6" destOrd="0" presId="urn:microsoft.com/office/officeart/2005/8/layout/vList2"/>
    <dgm:cxn modelId="{22198F0F-C0CB-4B48-84D3-D55335C842C9}" type="presParOf" srcId="{6F621A5E-6945-4E41-99D0-F17C257BDF96}" destId="{BC6BF4B3-9BA9-44A3-BF48-A110BF3B8E57}" srcOrd="7" destOrd="0" presId="urn:microsoft.com/office/officeart/2005/8/layout/vList2"/>
    <dgm:cxn modelId="{1E0B79AD-5E5A-4360-9D2C-896CCD7D2105}" type="presParOf" srcId="{6F621A5E-6945-4E41-99D0-F17C257BDF96}" destId="{E6C48466-D482-4ED5-BFA7-6A55FF313757}"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01F9BB-005C-4C68-9851-F1D615D5964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8549485-1131-4DE8-A719-6CC5AC5D85D2}">
      <dgm:prSet/>
      <dgm:spPr/>
      <dgm:t>
        <a:bodyPr/>
        <a:lstStyle/>
        <a:p>
          <a:r>
            <a:rPr lang="de-DE"/>
            <a:t>In Deutschland ist das </a:t>
          </a:r>
          <a:r>
            <a:rPr lang="de-DE" b="1"/>
            <a:t>Bundesamt für Naturschutz (BfN)</a:t>
          </a:r>
          <a:r>
            <a:rPr lang="de-DE"/>
            <a:t> die Vollzugsbehörde für CITES,</a:t>
          </a:r>
          <a:endParaRPr lang="en-US"/>
        </a:p>
      </dgm:t>
    </dgm:pt>
    <dgm:pt modelId="{2B9A9265-7F66-4A36-A57E-4DAA378F3146}" type="parTrans" cxnId="{741E1E58-B01B-4B2D-9687-1C6AEEC252EA}">
      <dgm:prSet/>
      <dgm:spPr/>
      <dgm:t>
        <a:bodyPr/>
        <a:lstStyle/>
        <a:p>
          <a:endParaRPr lang="en-US"/>
        </a:p>
      </dgm:t>
    </dgm:pt>
    <dgm:pt modelId="{55237C31-9B70-4B45-A1D5-170F34A7BC24}" type="sibTrans" cxnId="{741E1E58-B01B-4B2D-9687-1C6AEEC252EA}">
      <dgm:prSet/>
      <dgm:spPr/>
      <dgm:t>
        <a:bodyPr/>
        <a:lstStyle/>
        <a:p>
          <a:endParaRPr lang="en-US"/>
        </a:p>
      </dgm:t>
    </dgm:pt>
    <dgm:pt modelId="{903592AA-FDC4-4BC5-B6CB-E7BB9CCFC6A2}">
      <dgm:prSet/>
      <dgm:spPr/>
      <dgm:t>
        <a:bodyPr/>
        <a:lstStyle/>
        <a:p>
          <a:r>
            <a:rPr lang="de-DE" dirty="0"/>
            <a:t>aber in den 16 Bundesländer sind die </a:t>
          </a:r>
          <a:r>
            <a:rPr lang="de-DE" b="1" dirty="0"/>
            <a:t>Länderbehörden </a:t>
          </a:r>
          <a:r>
            <a:rPr lang="de-DE" dirty="0"/>
            <a:t>für Ausstellung und Ablehnung von Vermarktungsgenehmigungen, die Kontrolle sowie Sanktionierung von Haltern, Züchtern und Händlern zuständig.</a:t>
          </a:r>
          <a:endParaRPr lang="en-US" dirty="0"/>
        </a:p>
      </dgm:t>
    </dgm:pt>
    <dgm:pt modelId="{F499760C-2422-4C8B-97F2-2CCE945A1851}" type="parTrans" cxnId="{C621CDB5-6185-48A4-BC04-A71544F68B82}">
      <dgm:prSet/>
      <dgm:spPr/>
      <dgm:t>
        <a:bodyPr/>
        <a:lstStyle/>
        <a:p>
          <a:endParaRPr lang="en-US"/>
        </a:p>
      </dgm:t>
    </dgm:pt>
    <dgm:pt modelId="{70C754A7-E13A-4A7C-B546-17A9F455C361}" type="sibTrans" cxnId="{C621CDB5-6185-48A4-BC04-A71544F68B82}">
      <dgm:prSet/>
      <dgm:spPr/>
      <dgm:t>
        <a:bodyPr/>
        <a:lstStyle/>
        <a:p>
          <a:endParaRPr lang="en-US"/>
        </a:p>
      </dgm:t>
    </dgm:pt>
    <dgm:pt modelId="{4F4EB88D-C0C7-4436-AD66-EB43711C165F}">
      <dgm:prSet/>
      <dgm:spPr/>
      <dgm:t>
        <a:bodyPr/>
        <a:lstStyle/>
        <a:p>
          <a:r>
            <a:rPr lang="de-DE" b="1"/>
            <a:t>Die EU </a:t>
          </a:r>
          <a:r>
            <a:rPr lang="de-DE"/>
            <a:t>setzt CITES durch die EU-Artenschutzverordnung um und erlässt eigene Verordnungen, die zum Teil strenger sind.</a:t>
          </a:r>
          <a:endParaRPr lang="en-US"/>
        </a:p>
      </dgm:t>
    </dgm:pt>
    <dgm:pt modelId="{509B1CE6-17C4-44D4-9E59-FC176A720EED}" type="parTrans" cxnId="{AFDD5717-A300-4559-A7FB-296A0F8AC672}">
      <dgm:prSet/>
      <dgm:spPr/>
      <dgm:t>
        <a:bodyPr/>
        <a:lstStyle/>
        <a:p>
          <a:endParaRPr lang="en-US"/>
        </a:p>
      </dgm:t>
    </dgm:pt>
    <dgm:pt modelId="{880FB6BF-4DE9-479E-9877-3B64278B98CF}" type="sibTrans" cxnId="{AFDD5717-A300-4559-A7FB-296A0F8AC672}">
      <dgm:prSet/>
      <dgm:spPr/>
      <dgm:t>
        <a:bodyPr/>
        <a:lstStyle/>
        <a:p>
          <a:endParaRPr lang="en-US"/>
        </a:p>
      </dgm:t>
    </dgm:pt>
    <dgm:pt modelId="{3F5F70AA-2A46-4154-A3D8-B6848E80E4B1}" type="pres">
      <dgm:prSet presAssocID="{0701F9BB-005C-4C68-9851-F1D615D59642}" presName="linear" presStyleCnt="0">
        <dgm:presLayoutVars>
          <dgm:animLvl val="lvl"/>
          <dgm:resizeHandles val="exact"/>
        </dgm:presLayoutVars>
      </dgm:prSet>
      <dgm:spPr/>
    </dgm:pt>
    <dgm:pt modelId="{D48C485D-7B5E-477B-8B7D-95F1DD321CF6}" type="pres">
      <dgm:prSet presAssocID="{F8549485-1131-4DE8-A719-6CC5AC5D85D2}" presName="parentText" presStyleLbl="node1" presStyleIdx="0" presStyleCnt="3">
        <dgm:presLayoutVars>
          <dgm:chMax val="0"/>
          <dgm:bulletEnabled val="1"/>
        </dgm:presLayoutVars>
      </dgm:prSet>
      <dgm:spPr/>
    </dgm:pt>
    <dgm:pt modelId="{46B15801-41B4-4123-8B4F-664F019E72B2}" type="pres">
      <dgm:prSet presAssocID="{55237C31-9B70-4B45-A1D5-170F34A7BC24}" presName="spacer" presStyleCnt="0"/>
      <dgm:spPr/>
    </dgm:pt>
    <dgm:pt modelId="{A82BD82A-1B0E-42EC-BE92-E0E3814BA682}" type="pres">
      <dgm:prSet presAssocID="{903592AA-FDC4-4BC5-B6CB-E7BB9CCFC6A2}" presName="parentText" presStyleLbl="node1" presStyleIdx="1" presStyleCnt="3">
        <dgm:presLayoutVars>
          <dgm:chMax val="0"/>
          <dgm:bulletEnabled val="1"/>
        </dgm:presLayoutVars>
      </dgm:prSet>
      <dgm:spPr/>
    </dgm:pt>
    <dgm:pt modelId="{2FD6126E-775B-4D1C-8D73-FE7B9074D8EB}" type="pres">
      <dgm:prSet presAssocID="{70C754A7-E13A-4A7C-B546-17A9F455C361}" presName="spacer" presStyleCnt="0"/>
      <dgm:spPr/>
    </dgm:pt>
    <dgm:pt modelId="{92855ED1-8B86-454D-A8DB-8381300B4519}" type="pres">
      <dgm:prSet presAssocID="{4F4EB88D-C0C7-4436-AD66-EB43711C165F}" presName="parentText" presStyleLbl="node1" presStyleIdx="2" presStyleCnt="3">
        <dgm:presLayoutVars>
          <dgm:chMax val="0"/>
          <dgm:bulletEnabled val="1"/>
        </dgm:presLayoutVars>
      </dgm:prSet>
      <dgm:spPr/>
    </dgm:pt>
  </dgm:ptLst>
  <dgm:cxnLst>
    <dgm:cxn modelId="{AFDD5717-A300-4559-A7FB-296A0F8AC672}" srcId="{0701F9BB-005C-4C68-9851-F1D615D59642}" destId="{4F4EB88D-C0C7-4436-AD66-EB43711C165F}" srcOrd="2" destOrd="0" parTransId="{509B1CE6-17C4-44D4-9E59-FC176A720EED}" sibTransId="{880FB6BF-4DE9-479E-9877-3B64278B98CF}"/>
    <dgm:cxn modelId="{61CDB360-3A51-466F-9608-97F768FEEAF7}" type="presOf" srcId="{903592AA-FDC4-4BC5-B6CB-E7BB9CCFC6A2}" destId="{A82BD82A-1B0E-42EC-BE92-E0E3814BA682}" srcOrd="0" destOrd="0" presId="urn:microsoft.com/office/officeart/2005/8/layout/vList2"/>
    <dgm:cxn modelId="{741E1E58-B01B-4B2D-9687-1C6AEEC252EA}" srcId="{0701F9BB-005C-4C68-9851-F1D615D59642}" destId="{F8549485-1131-4DE8-A719-6CC5AC5D85D2}" srcOrd="0" destOrd="0" parTransId="{2B9A9265-7F66-4A36-A57E-4DAA378F3146}" sibTransId="{55237C31-9B70-4B45-A1D5-170F34A7BC24}"/>
    <dgm:cxn modelId="{0E11418D-16F1-4DBE-86FF-023903B85DB4}" type="presOf" srcId="{4F4EB88D-C0C7-4436-AD66-EB43711C165F}" destId="{92855ED1-8B86-454D-A8DB-8381300B4519}" srcOrd="0" destOrd="0" presId="urn:microsoft.com/office/officeart/2005/8/layout/vList2"/>
    <dgm:cxn modelId="{C621CDB5-6185-48A4-BC04-A71544F68B82}" srcId="{0701F9BB-005C-4C68-9851-F1D615D59642}" destId="{903592AA-FDC4-4BC5-B6CB-E7BB9CCFC6A2}" srcOrd="1" destOrd="0" parTransId="{F499760C-2422-4C8B-97F2-2CCE945A1851}" sibTransId="{70C754A7-E13A-4A7C-B546-17A9F455C361}"/>
    <dgm:cxn modelId="{CD2662BB-2ABC-40E0-87EC-86901B3693A2}" type="presOf" srcId="{F8549485-1131-4DE8-A719-6CC5AC5D85D2}" destId="{D48C485D-7B5E-477B-8B7D-95F1DD321CF6}" srcOrd="0" destOrd="0" presId="urn:microsoft.com/office/officeart/2005/8/layout/vList2"/>
    <dgm:cxn modelId="{E3CDB9EA-9405-4C65-A0C4-8E4D306D02CE}" type="presOf" srcId="{0701F9BB-005C-4C68-9851-F1D615D59642}" destId="{3F5F70AA-2A46-4154-A3D8-B6848E80E4B1}" srcOrd="0" destOrd="0" presId="urn:microsoft.com/office/officeart/2005/8/layout/vList2"/>
    <dgm:cxn modelId="{E27225D9-EDCA-464D-A4B8-CA17007C8121}" type="presParOf" srcId="{3F5F70AA-2A46-4154-A3D8-B6848E80E4B1}" destId="{D48C485D-7B5E-477B-8B7D-95F1DD321CF6}" srcOrd="0" destOrd="0" presId="urn:microsoft.com/office/officeart/2005/8/layout/vList2"/>
    <dgm:cxn modelId="{95B88D1F-F719-4CB8-977B-570790358269}" type="presParOf" srcId="{3F5F70AA-2A46-4154-A3D8-B6848E80E4B1}" destId="{46B15801-41B4-4123-8B4F-664F019E72B2}" srcOrd="1" destOrd="0" presId="urn:microsoft.com/office/officeart/2005/8/layout/vList2"/>
    <dgm:cxn modelId="{31A5648F-5DA3-4C66-9F3B-EA52CD9AAA01}" type="presParOf" srcId="{3F5F70AA-2A46-4154-A3D8-B6848E80E4B1}" destId="{A82BD82A-1B0E-42EC-BE92-E0E3814BA682}" srcOrd="2" destOrd="0" presId="urn:microsoft.com/office/officeart/2005/8/layout/vList2"/>
    <dgm:cxn modelId="{A748B15E-2E7A-4936-B462-8E69C94DE83A}" type="presParOf" srcId="{3F5F70AA-2A46-4154-A3D8-B6848E80E4B1}" destId="{2FD6126E-775B-4D1C-8D73-FE7B9074D8EB}" srcOrd="3" destOrd="0" presId="urn:microsoft.com/office/officeart/2005/8/layout/vList2"/>
    <dgm:cxn modelId="{21FD4C92-1121-4A20-AB75-8F22A074E7CC}" type="presParOf" srcId="{3F5F70AA-2A46-4154-A3D8-B6848E80E4B1}" destId="{92855ED1-8B86-454D-A8DB-8381300B451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915E077-5ABA-4198-A104-E9F3AE597AF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5FF3E13-E873-4D5B-BB6E-7E7755026DBB}">
      <dgm:prSet custT="1"/>
      <dgm:spPr/>
      <dgm:t>
        <a:bodyPr/>
        <a:lstStyle/>
        <a:p>
          <a:r>
            <a:rPr lang="de-DE" sz="2800" b="1" dirty="0"/>
            <a:t>Tierschutz</a:t>
          </a:r>
          <a:endParaRPr lang="en-US" sz="2800" b="1" dirty="0"/>
        </a:p>
      </dgm:t>
    </dgm:pt>
    <dgm:pt modelId="{49CF5CC6-806F-4F21-B392-F6708E249811}" type="parTrans" cxnId="{2D929587-48C9-41EF-B264-974E537D2D4B}">
      <dgm:prSet/>
      <dgm:spPr/>
      <dgm:t>
        <a:bodyPr/>
        <a:lstStyle/>
        <a:p>
          <a:endParaRPr lang="en-US"/>
        </a:p>
      </dgm:t>
    </dgm:pt>
    <dgm:pt modelId="{F55E1C07-DB1B-4123-894A-3271FD904AEE}" type="sibTrans" cxnId="{2D929587-48C9-41EF-B264-974E537D2D4B}">
      <dgm:prSet/>
      <dgm:spPr/>
      <dgm:t>
        <a:bodyPr/>
        <a:lstStyle/>
        <a:p>
          <a:endParaRPr lang="en-US"/>
        </a:p>
      </dgm:t>
    </dgm:pt>
    <dgm:pt modelId="{C2AB483F-6506-47AE-9167-01FC322A1845}">
      <dgm:prSet/>
      <dgm:spPr/>
      <dgm:t>
        <a:bodyPr/>
        <a:lstStyle/>
        <a:p>
          <a:r>
            <a:rPr lang="de-DE" dirty="0"/>
            <a:t>Tierschützer wollen die Tierhaltung unter klaren Regeln, für bessere Haltungsbedingungen, zum Beispiel </a:t>
          </a:r>
          <a:r>
            <a:rPr lang="de-DE"/>
            <a:t>durch Sachkundenachweise, Kontrollen und Verbote.</a:t>
          </a:r>
          <a:endParaRPr lang="en-US" dirty="0"/>
        </a:p>
      </dgm:t>
    </dgm:pt>
    <dgm:pt modelId="{EA1C2069-DA4E-4981-B0ED-2BC02A57E55F}" type="parTrans" cxnId="{9913931A-2D4C-4ABF-B3A5-6B0760ADCC2B}">
      <dgm:prSet/>
      <dgm:spPr/>
      <dgm:t>
        <a:bodyPr/>
        <a:lstStyle/>
        <a:p>
          <a:endParaRPr lang="en-US"/>
        </a:p>
      </dgm:t>
    </dgm:pt>
    <dgm:pt modelId="{4A5E11AC-4070-4308-AD37-2C651468200D}" type="sibTrans" cxnId="{9913931A-2D4C-4ABF-B3A5-6B0760ADCC2B}">
      <dgm:prSet/>
      <dgm:spPr/>
      <dgm:t>
        <a:bodyPr/>
        <a:lstStyle/>
        <a:p>
          <a:endParaRPr lang="en-US"/>
        </a:p>
      </dgm:t>
    </dgm:pt>
    <dgm:pt modelId="{AAF4F132-B838-4058-A1BF-03682DC93C95}">
      <dgm:prSet custT="1"/>
      <dgm:spPr/>
      <dgm:t>
        <a:bodyPr/>
        <a:lstStyle/>
        <a:p>
          <a:r>
            <a:rPr lang="de-DE" sz="2800" b="1" dirty="0">
              <a:solidFill>
                <a:srgbClr val="FF0000"/>
              </a:solidFill>
            </a:rPr>
            <a:t>Tierrecht</a:t>
          </a:r>
          <a:endParaRPr lang="en-US" sz="2800" b="1" dirty="0">
            <a:solidFill>
              <a:srgbClr val="FF0000"/>
            </a:solidFill>
          </a:endParaRPr>
        </a:p>
      </dgm:t>
    </dgm:pt>
    <dgm:pt modelId="{B5FB538D-CB9A-4368-8062-3A4EB2C52079}" type="parTrans" cxnId="{BD211631-3F28-48C0-83BF-AB783D345FCD}">
      <dgm:prSet/>
      <dgm:spPr/>
      <dgm:t>
        <a:bodyPr/>
        <a:lstStyle/>
        <a:p>
          <a:endParaRPr lang="en-US"/>
        </a:p>
      </dgm:t>
    </dgm:pt>
    <dgm:pt modelId="{3EBDEA1F-26B3-4C25-B5EB-5807E602451A}" type="sibTrans" cxnId="{BD211631-3F28-48C0-83BF-AB783D345FCD}">
      <dgm:prSet/>
      <dgm:spPr/>
      <dgm:t>
        <a:bodyPr/>
        <a:lstStyle/>
        <a:p>
          <a:endParaRPr lang="en-US"/>
        </a:p>
      </dgm:t>
    </dgm:pt>
    <dgm:pt modelId="{30D73993-9F03-49B2-BF81-90FD257328D0}">
      <dgm:prSet/>
      <dgm:spPr/>
      <dgm:t>
        <a:bodyPr/>
        <a:lstStyle/>
        <a:p>
          <a:r>
            <a:rPr lang="de-DE"/>
            <a:t>Tierrechtler wollen, das Tiere grundsätzlich nicht als Nutztiere oder Eigentum behandelt werden. Ziel ist nicht eine Verbesserung der Haltung oder Ähnliches, sondern ein komplettes Verbot, Tiere in jeglicher Form zu halten, also weder als Milchkuh noch als Hauskatze, Hund oder Reitpferd.</a:t>
          </a:r>
          <a:endParaRPr lang="en-US"/>
        </a:p>
      </dgm:t>
    </dgm:pt>
    <dgm:pt modelId="{0BBB7777-F8E0-4CCC-8074-D4FF82028B63}" type="parTrans" cxnId="{053DD8FC-9EA2-45F7-ABAD-7BB6DF43406B}">
      <dgm:prSet/>
      <dgm:spPr/>
      <dgm:t>
        <a:bodyPr/>
        <a:lstStyle/>
        <a:p>
          <a:endParaRPr lang="en-US"/>
        </a:p>
      </dgm:t>
    </dgm:pt>
    <dgm:pt modelId="{8B82510E-463E-4358-B522-BAF6082A8CA7}" type="sibTrans" cxnId="{053DD8FC-9EA2-45F7-ABAD-7BB6DF43406B}">
      <dgm:prSet/>
      <dgm:spPr/>
      <dgm:t>
        <a:bodyPr/>
        <a:lstStyle/>
        <a:p>
          <a:endParaRPr lang="en-US"/>
        </a:p>
      </dgm:t>
    </dgm:pt>
    <dgm:pt modelId="{69298D61-FFD8-4D78-ACD7-F04E0FF993AB}" type="pres">
      <dgm:prSet presAssocID="{F915E077-5ABA-4198-A104-E9F3AE597AF2}" presName="diagram" presStyleCnt="0">
        <dgm:presLayoutVars>
          <dgm:dir/>
          <dgm:resizeHandles val="exact"/>
        </dgm:presLayoutVars>
      </dgm:prSet>
      <dgm:spPr/>
    </dgm:pt>
    <dgm:pt modelId="{5EA658BF-43DA-4513-9DA9-A63E7C81996A}" type="pres">
      <dgm:prSet presAssocID="{35FF3E13-E873-4D5B-BB6E-7E7755026DBB}" presName="node" presStyleLbl="node1" presStyleIdx="0" presStyleCnt="4">
        <dgm:presLayoutVars>
          <dgm:bulletEnabled val="1"/>
        </dgm:presLayoutVars>
      </dgm:prSet>
      <dgm:spPr/>
    </dgm:pt>
    <dgm:pt modelId="{86293D01-B115-473B-AF9E-8D9202D86413}" type="pres">
      <dgm:prSet presAssocID="{F55E1C07-DB1B-4123-894A-3271FD904AEE}" presName="sibTrans" presStyleCnt="0"/>
      <dgm:spPr/>
    </dgm:pt>
    <dgm:pt modelId="{C6B9C5F3-C36E-4631-8630-045F62258401}" type="pres">
      <dgm:prSet presAssocID="{C2AB483F-6506-47AE-9167-01FC322A1845}" presName="node" presStyleLbl="node1" presStyleIdx="1" presStyleCnt="4">
        <dgm:presLayoutVars>
          <dgm:bulletEnabled val="1"/>
        </dgm:presLayoutVars>
      </dgm:prSet>
      <dgm:spPr/>
    </dgm:pt>
    <dgm:pt modelId="{A9CF83A6-2DAB-4E4F-B70D-E81B3B433E7F}" type="pres">
      <dgm:prSet presAssocID="{4A5E11AC-4070-4308-AD37-2C651468200D}" presName="sibTrans" presStyleCnt="0"/>
      <dgm:spPr/>
    </dgm:pt>
    <dgm:pt modelId="{9EF340AD-BE0F-471F-807C-6461BFE3F582}" type="pres">
      <dgm:prSet presAssocID="{AAF4F132-B838-4058-A1BF-03682DC93C95}" presName="node" presStyleLbl="node1" presStyleIdx="2" presStyleCnt="4">
        <dgm:presLayoutVars>
          <dgm:bulletEnabled val="1"/>
        </dgm:presLayoutVars>
      </dgm:prSet>
      <dgm:spPr/>
    </dgm:pt>
    <dgm:pt modelId="{F8F58B4D-98BE-42CD-8B04-1A0EF8E59FD2}" type="pres">
      <dgm:prSet presAssocID="{3EBDEA1F-26B3-4C25-B5EB-5807E602451A}" presName="sibTrans" presStyleCnt="0"/>
      <dgm:spPr/>
    </dgm:pt>
    <dgm:pt modelId="{F35335A5-54ED-4B87-AB20-53E12487B2D4}" type="pres">
      <dgm:prSet presAssocID="{30D73993-9F03-49B2-BF81-90FD257328D0}" presName="node" presStyleLbl="node1" presStyleIdx="3" presStyleCnt="4">
        <dgm:presLayoutVars>
          <dgm:bulletEnabled val="1"/>
        </dgm:presLayoutVars>
      </dgm:prSet>
      <dgm:spPr/>
    </dgm:pt>
  </dgm:ptLst>
  <dgm:cxnLst>
    <dgm:cxn modelId="{9913931A-2D4C-4ABF-B3A5-6B0760ADCC2B}" srcId="{F915E077-5ABA-4198-A104-E9F3AE597AF2}" destId="{C2AB483F-6506-47AE-9167-01FC322A1845}" srcOrd="1" destOrd="0" parTransId="{EA1C2069-DA4E-4981-B0ED-2BC02A57E55F}" sibTransId="{4A5E11AC-4070-4308-AD37-2C651468200D}"/>
    <dgm:cxn modelId="{BD211631-3F28-48C0-83BF-AB783D345FCD}" srcId="{F915E077-5ABA-4198-A104-E9F3AE597AF2}" destId="{AAF4F132-B838-4058-A1BF-03682DC93C95}" srcOrd="2" destOrd="0" parTransId="{B5FB538D-CB9A-4368-8062-3A4EB2C52079}" sibTransId="{3EBDEA1F-26B3-4C25-B5EB-5807E602451A}"/>
    <dgm:cxn modelId="{12658039-DDB7-4E90-9CD0-D367C724A622}" type="presOf" srcId="{AAF4F132-B838-4058-A1BF-03682DC93C95}" destId="{9EF340AD-BE0F-471F-807C-6461BFE3F582}" srcOrd="0" destOrd="0" presId="urn:microsoft.com/office/officeart/2005/8/layout/default"/>
    <dgm:cxn modelId="{55880F48-614F-4578-AAE7-497C74F754F4}" type="presOf" srcId="{35FF3E13-E873-4D5B-BB6E-7E7755026DBB}" destId="{5EA658BF-43DA-4513-9DA9-A63E7C81996A}" srcOrd="0" destOrd="0" presId="urn:microsoft.com/office/officeart/2005/8/layout/default"/>
    <dgm:cxn modelId="{2D929587-48C9-41EF-B264-974E537D2D4B}" srcId="{F915E077-5ABA-4198-A104-E9F3AE597AF2}" destId="{35FF3E13-E873-4D5B-BB6E-7E7755026DBB}" srcOrd="0" destOrd="0" parTransId="{49CF5CC6-806F-4F21-B392-F6708E249811}" sibTransId="{F55E1C07-DB1B-4123-894A-3271FD904AEE}"/>
    <dgm:cxn modelId="{44CF91BE-66AB-4864-9361-12AF7F38E1FC}" type="presOf" srcId="{C2AB483F-6506-47AE-9167-01FC322A1845}" destId="{C6B9C5F3-C36E-4631-8630-045F62258401}" srcOrd="0" destOrd="0" presId="urn:microsoft.com/office/officeart/2005/8/layout/default"/>
    <dgm:cxn modelId="{CD2176DC-EFE6-446C-A7EB-965693B07133}" type="presOf" srcId="{F915E077-5ABA-4198-A104-E9F3AE597AF2}" destId="{69298D61-FFD8-4D78-ACD7-F04E0FF993AB}" srcOrd="0" destOrd="0" presId="urn:microsoft.com/office/officeart/2005/8/layout/default"/>
    <dgm:cxn modelId="{17167BDF-B624-40F2-9E5A-F6F0DE6BB5B7}" type="presOf" srcId="{30D73993-9F03-49B2-BF81-90FD257328D0}" destId="{F35335A5-54ED-4B87-AB20-53E12487B2D4}" srcOrd="0" destOrd="0" presId="urn:microsoft.com/office/officeart/2005/8/layout/default"/>
    <dgm:cxn modelId="{053DD8FC-9EA2-45F7-ABAD-7BB6DF43406B}" srcId="{F915E077-5ABA-4198-A104-E9F3AE597AF2}" destId="{30D73993-9F03-49B2-BF81-90FD257328D0}" srcOrd="3" destOrd="0" parTransId="{0BBB7777-F8E0-4CCC-8074-D4FF82028B63}" sibTransId="{8B82510E-463E-4358-B522-BAF6082A8CA7}"/>
    <dgm:cxn modelId="{DD034586-E512-4B33-9B81-CA73FEEF7B6C}" type="presParOf" srcId="{69298D61-FFD8-4D78-ACD7-F04E0FF993AB}" destId="{5EA658BF-43DA-4513-9DA9-A63E7C81996A}" srcOrd="0" destOrd="0" presId="urn:microsoft.com/office/officeart/2005/8/layout/default"/>
    <dgm:cxn modelId="{E69C7753-FA0D-4014-85DC-D0F03D79B10D}" type="presParOf" srcId="{69298D61-FFD8-4D78-ACD7-F04E0FF993AB}" destId="{86293D01-B115-473B-AF9E-8D9202D86413}" srcOrd="1" destOrd="0" presId="urn:microsoft.com/office/officeart/2005/8/layout/default"/>
    <dgm:cxn modelId="{DF9FF86C-F443-4896-A476-333E44A3B8BE}" type="presParOf" srcId="{69298D61-FFD8-4D78-ACD7-F04E0FF993AB}" destId="{C6B9C5F3-C36E-4631-8630-045F62258401}" srcOrd="2" destOrd="0" presId="urn:microsoft.com/office/officeart/2005/8/layout/default"/>
    <dgm:cxn modelId="{F0614D84-BFC9-4C8D-8672-157D5732776C}" type="presParOf" srcId="{69298D61-FFD8-4D78-ACD7-F04E0FF993AB}" destId="{A9CF83A6-2DAB-4E4F-B70D-E81B3B433E7F}" srcOrd="3" destOrd="0" presId="urn:microsoft.com/office/officeart/2005/8/layout/default"/>
    <dgm:cxn modelId="{3C192592-DC43-4951-9BA2-443C14CA9489}" type="presParOf" srcId="{69298D61-FFD8-4D78-ACD7-F04E0FF993AB}" destId="{9EF340AD-BE0F-471F-807C-6461BFE3F582}" srcOrd="4" destOrd="0" presId="urn:microsoft.com/office/officeart/2005/8/layout/default"/>
    <dgm:cxn modelId="{F28A2B3F-0B29-42B3-AAAE-B3E2D5B2646E}" type="presParOf" srcId="{69298D61-FFD8-4D78-ACD7-F04E0FF993AB}" destId="{F8F58B4D-98BE-42CD-8B04-1A0EF8E59FD2}" srcOrd="5" destOrd="0" presId="urn:microsoft.com/office/officeart/2005/8/layout/default"/>
    <dgm:cxn modelId="{7ACB7A8E-CE3C-430A-89D5-D08EF468F2FC}" type="presParOf" srcId="{69298D61-FFD8-4D78-ACD7-F04E0FF993AB}" destId="{F35335A5-54ED-4B87-AB20-53E12487B2D4}"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FBCB579-C72D-4D0D-98F1-3EB739AE363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DAFE2A5D-38C0-4E27-8E3A-429925F0E04D}">
      <dgm:prSet/>
      <dgm:spPr/>
      <dgm:t>
        <a:bodyPr/>
        <a:lstStyle/>
        <a:p>
          <a:r>
            <a:rPr lang="en-US"/>
            <a:t>Züchtervereine</a:t>
          </a:r>
        </a:p>
      </dgm:t>
    </dgm:pt>
    <dgm:pt modelId="{4ADC41D8-FD48-4142-B7B6-12EF80A18A4A}" type="parTrans" cxnId="{A2A9A319-4D8C-4162-994E-FB5AB85EE592}">
      <dgm:prSet/>
      <dgm:spPr/>
      <dgm:t>
        <a:bodyPr/>
        <a:lstStyle/>
        <a:p>
          <a:endParaRPr lang="en-US"/>
        </a:p>
      </dgm:t>
    </dgm:pt>
    <dgm:pt modelId="{C63BB07D-1258-480B-9A78-0A64F5E89154}" type="sibTrans" cxnId="{A2A9A319-4D8C-4162-994E-FB5AB85EE592}">
      <dgm:prSet/>
      <dgm:spPr/>
      <dgm:t>
        <a:bodyPr/>
        <a:lstStyle/>
        <a:p>
          <a:endParaRPr lang="en-US"/>
        </a:p>
      </dgm:t>
    </dgm:pt>
    <dgm:pt modelId="{DAEE5488-BCA0-4A80-BF19-218CEA47C66F}">
      <dgm:prSet/>
      <dgm:spPr/>
      <dgm:t>
        <a:bodyPr/>
        <a:lstStyle/>
        <a:p>
          <a:r>
            <a:rPr lang="en-US"/>
            <a:t>VDA (25€ im Jahr)</a:t>
          </a:r>
        </a:p>
      </dgm:t>
    </dgm:pt>
    <dgm:pt modelId="{850684D9-D507-4AAA-AA2C-A29E02106BCB}" type="parTrans" cxnId="{A7F3A238-5DDE-495A-892A-44A22B504224}">
      <dgm:prSet/>
      <dgm:spPr/>
      <dgm:t>
        <a:bodyPr/>
        <a:lstStyle/>
        <a:p>
          <a:endParaRPr lang="en-US"/>
        </a:p>
      </dgm:t>
    </dgm:pt>
    <dgm:pt modelId="{D8B1E56B-F570-4783-AAB8-B04A47CE2B24}" type="sibTrans" cxnId="{A7F3A238-5DDE-495A-892A-44A22B504224}">
      <dgm:prSet/>
      <dgm:spPr/>
      <dgm:t>
        <a:bodyPr/>
        <a:lstStyle/>
        <a:p>
          <a:endParaRPr lang="en-US"/>
        </a:p>
      </dgm:t>
    </dgm:pt>
    <dgm:pt modelId="{96C93158-01A0-4929-B95D-2BA9B0A8BE2B}">
      <dgm:prSet/>
      <dgm:spPr/>
      <dgm:t>
        <a:bodyPr/>
        <a:lstStyle/>
        <a:p>
          <a:r>
            <a:rPr lang="en-US" dirty="0"/>
            <a:t>Aquarien- und Terrarienvereine</a:t>
          </a:r>
        </a:p>
      </dgm:t>
    </dgm:pt>
    <dgm:pt modelId="{FA6A79A0-EB76-43E3-91EF-023FA8F96413}" type="parTrans" cxnId="{91E22EB1-90D8-450E-919B-8AFD97E72ECD}">
      <dgm:prSet/>
      <dgm:spPr/>
      <dgm:t>
        <a:bodyPr/>
        <a:lstStyle/>
        <a:p>
          <a:endParaRPr lang="en-US"/>
        </a:p>
      </dgm:t>
    </dgm:pt>
    <dgm:pt modelId="{F3F8C504-7CB2-48C1-A7B7-B79AEB881C27}" type="sibTrans" cxnId="{91E22EB1-90D8-450E-919B-8AFD97E72ECD}">
      <dgm:prSet/>
      <dgm:spPr/>
      <dgm:t>
        <a:bodyPr/>
        <a:lstStyle/>
        <a:p>
          <a:endParaRPr lang="en-US"/>
        </a:p>
      </dgm:t>
    </dgm:pt>
    <dgm:pt modelId="{05828442-0C12-4DDE-B131-66724C663822}">
      <dgm:prSet/>
      <dgm:spPr/>
      <dgm:t>
        <a:bodyPr/>
        <a:lstStyle/>
        <a:p>
          <a:r>
            <a:rPr lang="en-US"/>
            <a:t>BNA, Bundesverband für fachgerechten Natur-, Tier- und Artenschutz e.V.</a:t>
          </a:r>
        </a:p>
      </dgm:t>
    </dgm:pt>
    <dgm:pt modelId="{FA4239B1-C313-4DE8-B34E-60F7BE98158A}" type="parTrans" cxnId="{321FF75A-C3F2-403A-9DC7-FD94E0D3AE55}">
      <dgm:prSet/>
      <dgm:spPr/>
      <dgm:t>
        <a:bodyPr/>
        <a:lstStyle/>
        <a:p>
          <a:endParaRPr lang="en-US"/>
        </a:p>
      </dgm:t>
    </dgm:pt>
    <dgm:pt modelId="{4CBD6F9D-0863-44D8-B7E8-3ECD3E9B1607}" type="sibTrans" cxnId="{321FF75A-C3F2-403A-9DC7-FD94E0D3AE55}">
      <dgm:prSet/>
      <dgm:spPr/>
      <dgm:t>
        <a:bodyPr/>
        <a:lstStyle/>
        <a:p>
          <a:endParaRPr lang="en-US"/>
        </a:p>
      </dgm:t>
    </dgm:pt>
    <dgm:pt modelId="{99EADB05-D257-4DE1-AE74-C1C2B0579728}">
      <dgm:prSet/>
      <dgm:spPr/>
      <dgm:t>
        <a:bodyPr/>
        <a:lstStyle/>
        <a:p>
          <a:r>
            <a:rPr lang="en-US"/>
            <a:t>(mindest Jahresbeitrag 35€.)</a:t>
          </a:r>
        </a:p>
      </dgm:t>
    </dgm:pt>
    <dgm:pt modelId="{4914E212-8FAE-4343-97EA-019584A68802}" type="parTrans" cxnId="{03755910-174B-4ED1-BE1B-1441FFD742F4}">
      <dgm:prSet/>
      <dgm:spPr/>
      <dgm:t>
        <a:bodyPr/>
        <a:lstStyle/>
        <a:p>
          <a:endParaRPr lang="en-US"/>
        </a:p>
      </dgm:t>
    </dgm:pt>
    <dgm:pt modelId="{DA8C7C17-238E-4E9B-AC7D-DC7444E5E6FD}" type="sibTrans" cxnId="{03755910-174B-4ED1-BE1B-1441FFD742F4}">
      <dgm:prSet/>
      <dgm:spPr/>
      <dgm:t>
        <a:bodyPr/>
        <a:lstStyle/>
        <a:p>
          <a:endParaRPr lang="en-US"/>
        </a:p>
      </dgm:t>
    </dgm:pt>
    <dgm:pt modelId="{D0064E82-A80F-4660-9B00-F82F380EA5D5}">
      <dgm:prSet/>
      <dgm:spPr/>
      <dgm:t>
        <a:bodyPr/>
        <a:lstStyle/>
        <a:p>
          <a:r>
            <a:rPr lang="en-US"/>
            <a:t>u.s.w.</a:t>
          </a:r>
        </a:p>
      </dgm:t>
    </dgm:pt>
    <dgm:pt modelId="{8A8865E8-B730-4A87-A33F-851C58BD6DCE}" type="parTrans" cxnId="{D9CD3397-803C-4C44-8FD9-15C45BDD223D}">
      <dgm:prSet/>
      <dgm:spPr/>
      <dgm:t>
        <a:bodyPr/>
        <a:lstStyle/>
        <a:p>
          <a:endParaRPr lang="en-US"/>
        </a:p>
      </dgm:t>
    </dgm:pt>
    <dgm:pt modelId="{B664918B-5D08-4740-9B18-D550B6EBE2FE}" type="sibTrans" cxnId="{D9CD3397-803C-4C44-8FD9-15C45BDD223D}">
      <dgm:prSet/>
      <dgm:spPr/>
      <dgm:t>
        <a:bodyPr/>
        <a:lstStyle/>
        <a:p>
          <a:endParaRPr lang="en-US"/>
        </a:p>
      </dgm:t>
    </dgm:pt>
    <dgm:pt modelId="{0D298E77-94E6-4C7C-B2D2-6277933773A1}" type="pres">
      <dgm:prSet presAssocID="{BFBCB579-C72D-4D0D-98F1-3EB739AE363F}" presName="vert0" presStyleCnt="0">
        <dgm:presLayoutVars>
          <dgm:dir/>
          <dgm:animOne val="branch"/>
          <dgm:animLvl val="lvl"/>
        </dgm:presLayoutVars>
      </dgm:prSet>
      <dgm:spPr/>
    </dgm:pt>
    <dgm:pt modelId="{C5AAE174-68B3-4EB8-8F5C-BF477E17A706}" type="pres">
      <dgm:prSet presAssocID="{DAFE2A5D-38C0-4E27-8E3A-429925F0E04D}" presName="thickLine" presStyleLbl="alignNode1" presStyleIdx="0" presStyleCnt="6"/>
      <dgm:spPr/>
    </dgm:pt>
    <dgm:pt modelId="{0FC92159-55BB-49E2-BC03-4AD093983F15}" type="pres">
      <dgm:prSet presAssocID="{DAFE2A5D-38C0-4E27-8E3A-429925F0E04D}" presName="horz1" presStyleCnt="0"/>
      <dgm:spPr/>
    </dgm:pt>
    <dgm:pt modelId="{CDA0BE0A-87AF-4143-8568-6D593D71D142}" type="pres">
      <dgm:prSet presAssocID="{DAFE2A5D-38C0-4E27-8E3A-429925F0E04D}" presName="tx1" presStyleLbl="revTx" presStyleIdx="0" presStyleCnt="6"/>
      <dgm:spPr/>
    </dgm:pt>
    <dgm:pt modelId="{43F4BB8F-2925-440E-9847-4F71E8A819EF}" type="pres">
      <dgm:prSet presAssocID="{DAFE2A5D-38C0-4E27-8E3A-429925F0E04D}" presName="vert1" presStyleCnt="0"/>
      <dgm:spPr/>
    </dgm:pt>
    <dgm:pt modelId="{E38A834B-8D67-43F4-A993-74404106A0CB}" type="pres">
      <dgm:prSet presAssocID="{DAEE5488-BCA0-4A80-BF19-218CEA47C66F}" presName="thickLine" presStyleLbl="alignNode1" presStyleIdx="1" presStyleCnt="6"/>
      <dgm:spPr/>
    </dgm:pt>
    <dgm:pt modelId="{E952513D-21DA-4048-A453-04039C3F28F5}" type="pres">
      <dgm:prSet presAssocID="{DAEE5488-BCA0-4A80-BF19-218CEA47C66F}" presName="horz1" presStyleCnt="0"/>
      <dgm:spPr/>
    </dgm:pt>
    <dgm:pt modelId="{F51EB48C-E562-4E28-A456-9E5897BA95EE}" type="pres">
      <dgm:prSet presAssocID="{DAEE5488-BCA0-4A80-BF19-218CEA47C66F}" presName="tx1" presStyleLbl="revTx" presStyleIdx="1" presStyleCnt="6"/>
      <dgm:spPr/>
    </dgm:pt>
    <dgm:pt modelId="{AFFBD6B9-8742-43ED-8A86-B14CDF39C536}" type="pres">
      <dgm:prSet presAssocID="{DAEE5488-BCA0-4A80-BF19-218CEA47C66F}" presName="vert1" presStyleCnt="0"/>
      <dgm:spPr/>
    </dgm:pt>
    <dgm:pt modelId="{68114D14-2249-4F78-8FAF-F0017E8F198C}" type="pres">
      <dgm:prSet presAssocID="{96C93158-01A0-4929-B95D-2BA9B0A8BE2B}" presName="thickLine" presStyleLbl="alignNode1" presStyleIdx="2" presStyleCnt="6"/>
      <dgm:spPr/>
    </dgm:pt>
    <dgm:pt modelId="{57A74A4F-9FAF-4DF4-B591-E6BC69142F2C}" type="pres">
      <dgm:prSet presAssocID="{96C93158-01A0-4929-B95D-2BA9B0A8BE2B}" presName="horz1" presStyleCnt="0"/>
      <dgm:spPr/>
    </dgm:pt>
    <dgm:pt modelId="{5742B224-4116-40FC-8323-5DC284DF5921}" type="pres">
      <dgm:prSet presAssocID="{96C93158-01A0-4929-B95D-2BA9B0A8BE2B}" presName="tx1" presStyleLbl="revTx" presStyleIdx="2" presStyleCnt="6"/>
      <dgm:spPr/>
    </dgm:pt>
    <dgm:pt modelId="{BA191838-275F-4F34-B7C7-8FEFC258107B}" type="pres">
      <dgm:prSet presAssocID="{96C93158-01A0-4929-B95D-2BA9B0A8BE2B}" presName="vert1" presStyleCnt="0"/>
      <dgm:spPr/>
    </dgm:pt>
    <dgm:pt modelId="{590505B0-26E3-4613-A341-B456C907DB25}" type="pres">
      <dgm:prSet presAssocID="{05828442-0C12-4DDE-B131-66724C663822}" presName="thickLine" presStyleLbl="alignNode1" presStyleIdx="3" presStyleCnt="6"/>
      <dgm:spPr/>
    </dgm:pt>
    <dgm:pt modelId="{BF5BBAB8-FE6D-4C19-B893-523A7E65726F}" type="pres">
      <dgm:prSet presAssocID="{05828442-0C12-4DDE-B131-66724C663822}" presName="horz1" presStyleCnt="0"/>
      <dgm:spPr/>
    </dgm:pt>
    <dgm:pt modelId="{6075AFB4-6DC9-4622-9DF9-33AEFB0F60B5}" type="pres">
      <dgm:prSet presAssocID="{05828442-0C12-4DDE-B131-66724C663822}" presName="tx1" presStyleLbl="revTx" presStyleIdx="3" presStyleCnt="6"/>
      <dgm:spPr/>
    </dgm:pt>
    <dgm:pt modelId="{6E9342ED-1794-473C-9F77-17A7B20455B8}" type="pres">
      <dgm:prSet presAssocID="{05828442-0C12-4DDE-B131-66724C663822}" presName="vert1" presStyleCnt="0"/>
      <dgm:spPr/>
    </dgm:pt>
    <dgm:pt modelId="{96D1E8F6-5C9D-4E0E-9357-329F30AE2503}" type="pres">
      <dgm:prSet presAssocID="{99EADB05-D257-4DE1-AE74-C1C2B0579728}" presName="thickLine" presStyleLbl="alignNode1" presStyleIdx="4" presStyleCnt="6"/>
      <dgm:spPr/>
    </dgm:pt>
    <dgm:pt modelId="{32FBC1EE-E80E-4F95-B7B4-35CA8F09505E}" type="pres">
      <dgm:prSet presAssocID="{99EADB05-D257-4DE1-AE74-C1C2B0579728}" presName="horz1" presStyleCnt="0"/>
      <dgm:spPr/>
    </dgm:pt>
    <dgm:pt modelId="{76906EE8-5ED0-44D7-9C2F-48A0B464465E}" type="pres">
      <dgm:prSet presAssocID="{99EADB05-D257-4DE1-AE74-C1C2B0579728}" presName="tx1" presStyleLbl="revTx" presStyleIdx="4" presStyleCnt="6"/>
      <dgm:spPr/>
    </dgm:pt>
    <dgm:pt modelId="{8E96B896-4131-4EE9-BFAE-AFEF8409D9D8}" type="pres">
      <dgm:prSet presAssocID="{99EADB05-D257-4DE1-AE74-C1C2B0579728}" presName="vert1" presStyleCnt="0"/>
      <dgm:spPr/>
    </dgm:pt>
    <dgm:pt modelId="{240B4A71-FA03-4110-AA05-3558E7517367}" type="pres">
      <dgm:prSet presAssocID="{D0064E82-A80F-4660-9B00-F82F380EA5D5}" presName="thickLine" presStyleLbl="alignNode1" presStyleIdx="5" presStyleCnt="6"/>
      <dgm:spPr/>
    </dgm:pt>
    <dgm:pt modelId="{1C49E5DB-F478-400C-8D0E-8539661C0E6A}" type="pres">
      <dgm:prSet presAssocID="{D0064E82-A80F-4660-9B00-F82F380EA5D5}" presName="horz1" presStyleCnt="0"/>
      <dgm:spPr/>
    </dgm:pt>
    <dgm:pt modelId="{96363736-8D3E-472D-811F-A9342BA02C3D}" type="pres">
      <dgm:prSet presAssocID="{D0064E82-A80F-4660-9B00-F82F380EA5D5}" presName="tx1" presStyleLbl="revTx" presStyleIdx="5" presStyleCnt="6"/>
      <dgm:spPr/>
    </dgm:pt>
    <dgm:pt modelId="{0B93257D-1AC4-46E5-99CE-DE7FCC1C61C4}" type="pres">
      <dgm:prSet presAssocID="{D0064E82-A80F-4660-9B00-F82F380EA5D5}" presName="vert1" presStyleCnt="0"/>
      <dgm:spPr/>
    </dgm:pt>
  </dgm:ptLst>
  <dgm:cxnLst>
    <dgm:cxn modelId="{03755910-174B-4ED1-BE1B-1441FFD742F4}" srcId="{BFBCB579-C72D-4D0D-98F1-3EB739AE363F}" destId="{99EADB05-D257-4DE1-AE74-C1C2B0579728}" srcOrd="4" destOrd="0" parTransId="{4914E212-8FAE-4343-97EA-019584A68802}" sibTransId="{DA8C7C17-238E-4E9B-AC7D-DC7444E5E6FD}"/>
    <dgm:cxn modelId="{A2A9A319-4D8C-4162-994E-FB5AB85EE592}" srcId="{BFBCB579-C72D-4D0D-98F1-3EB739AE363F}" destId="{DAFE2A5D-38C0-4E27-8E3A-429925F0E04D}" srcOrd="0" destOrd="0" parTransId="{4ADC41D8-FD48-4142-B7B6-12EF80A18A4A}" sibTransId="{C63BB07D-1258-480B-9A78-0A64F5E89154}"/>
    <dgm:cxn modelId="{0AE0BF1E-30FD-45C1-91C4-C6983C75D6DF}" type="presOf" srcId="{BFBCB579-C72D-4D0D-98F1-3EB739AE363F}" destId="{0D298E77-94E6-4C7C-B2D2-6277933773A1}" srcOrd="0" destOrd="0" presId="urn:microsoft.com/office/officeart/2008/layout/LinedList"/>
    <dgm:cxn modelId="{A7F3A238-5DDE-495A-892A-44A22B504224}" srcId="{BFBCB579-C72D-4D0D-98F1-3EB739AE363F}" destId="{DAEE5488-BCA0-4A80-BF19-218CEA47C66F}" srcOrd="1" destOrd="0" parTransId="{850684D9-D507-4AAA-AA2C-A29E02106BCB}" sibTransId="{D8B1E56B-F570-4783-AAB8-B04A47CE2B24}"/>
    <dgm:cxn modelId="{321FF75A-C3F2-403A-9DC7-FD94E0D3AE55}" srcId="{BFBCB579-C72D-4D0D-98F1-3EB739AE363F}" destId="{05828442-0C12-4DDE-B131-66724C663822}" srcOrd="3" destOrd="0" parTransId="{FA4239B1-C313-4DE8-B34E-60F7BE98158A}" sibTransId="{4CBD6F9D-0863-44D8-B7E8-3ECD3E9B1607}"/>
    <dgm:cxn modelId="{D9CD3397-803C-4C44-8FD9-15C45BDD223D}" srcId="{BFBCB579-C72D-4D0D-98F1-3EB739AE363F}" destId="{D0064E82-A80F-4660-9B00-F82F380EA5D5}" srcOrd="5" destOrd="0" parTransId="{8A8865E8-B730-4A87-A33F-851C58BD6DCE}" sibTransId="{B664918B-5D08-4740-9B18-D550B6EBE2FE}"/>
    <dgm:cxn modelId="{61AE9597-8943-4A5C-98A0-02B47286C333}" type="presOf" srcId="{96C93158-01A0-4929-B95D-2BA9B0A8BE2B}" destId="{5742B224-4116-40FC-8323-5DC284DF5921}" srcOrd="0" destOrd="0" presId="urn:microsoft.com/office/officeart/2008/layout/LinedList"/>
    <dgm:cxn modelId="{91E22EB1-90D8-450E-919B-8AFD97E72ECD}" srcId="{BFBCB579-C72D-4D0D-98F1-3EB739AE363F}" destId="{96C93158-01A0-4929-B95D-2BA9B0A8BE2B}" srcOrd="2" destOrd="0" parTransId="{FA6A79A0-EB76-43E3-91EF-023FA8F96413}" sibTransId="{F3F8C504-7CB2-48C1-A7B7-B79AEB881C27}"/>
    <dgm:cxn modelId="{B54037C7-B754-4B01-B4B4-F454EC8B609A}" type="presOf" srcId="{DAFE2A5D-38C0-4E27-8E3A-429925F0E04D}" destId="{CDA0BE0A-87AF-4143-8568-6D593D71D142}" srcOrd="0" destOrd="0" presId="urn:microsoft.com/office/officeart/2008/layout/LinedList"/>
    <dgm:cxn modelId="{763436CC-0122-4969-A73C-20C33445CE81}" type="presOf" srcId="{D0064E82-A80F-4660-9B00-F82F380EA5D5}" destId="{96363736-8D3E-472D-811F-A9342BA02C3D}" srcOrd="0" destOrd="0" presId="urn:microsoft.com/office/officeart/2008/layout/LinedList"/>
    <dgm:cxn modelId="{AFBBF1CD-E7D4-4264-8805-963D607F604B}" type="presOf" srcId="{99EADB05-D257-4DE1-AE74-C1C2B0579728}" destId="{76906EE8-5ED0-44D7-9C2F-48A0B464465E}" srcOrd="0" destOrd="0" presId="urn:microsoft.com/office/officeart/2008/layout/LinedList"/>
    <dgm:cxn modelId="{BA655DDD-13AC-47F0-853C-BA7B646726E4}" type="presOf" srcId="{DAEE5488-BCA0-4A80-BF19-218CEA47C66F}" destId="{F51EB48C-E562-4E28-A456-9E5897BA95EE}" srcOrd="0" destOrd="0" presId="urn:microsoft.com/office/officeart/2008/layout/LinedList"/>
    <dgm:cxn modelId="{7C0BEBF6-8244-4498-B91B-3876220C431B}" type="presOf" srcId="{05828442-0C12-4DDE-B131-66724C663822}" destId="{6075AFB4-6DC9-4622-9DF9-33AEFB0F60B5}" srcOrd="0" destOrd="0" presId="urn:microsoft.com/office/officeart/2008/layout/LinedList"/>
    <dgm:cxn modelId="{E88B4C7A-9619-452C-8E57-FE8D6370EA9E}" type="presParOf" srcId="{0D298E77-94E6-4C7C-B2D2-6277933773A1}" destId="{C5AAE174-68B3-4EB8-8F5C-BF477E17A706}" srcOrd="0" destOrd="0" presId="urn:microsoft.com/office/officeart/2008/layout/LinedList"/>
    <dgm:cxn modelId="{76DC85FF-5EC0-4C9A-9ED4-AD9244923197}" type="presParOf" srcId="{0D298E77-94E6-4C7C-B2D2-6277933773A1}" destId="{0FC92159-55BB-49E2-BC03-4AD093983F15}" srcOrd="1" destOrd="0" presId="urn:microsoft.com/office/officeart/2008/layout/LinedList"/>
    <dgm:cxn modelId="{78DF52B0-813B-4513-AFF1-31AF43837458}" type="presParOf" srcId="{0FC92159-55BB-49E2-BC03-4AD093983F15}" destId="{CDA0BE0A-87AF-4143-8568-6D593D71D142}" srcOrd="0" destOrd="0" presId="urn:microsoft.com/office/officeart/2008/layout/LinedList"/>
    <dgm:cxn modelId="{CDF3BEE2-EAF9-4369-9FC6-2E8C2D697F15}" type="presParOf" srcId="{0FC92159-55BB-49E2-BC03-4AD093983F15}" destId="{43F4BB8F-2925-440E-9847-4F71E8A819EF}" srcOrd="1" destOrd="0" presId="urn:microsoft.com/office/officeart/2008/layout/LinedList"/>
    <dgm:cxn modelId="{F7EEB50D-54BD-4872-B90E-6DCF8CF2FE08}" type="presParOf" srcId="{0D298E77-94E6-4C7C-B2D2-6277933773A1}" destId="{E38A834B-8D67-43F4-A993-74404106A0CB}" srcOrd="2" destOrd="0" presId="urn:microsoft.com/office/officeart/2008/layout/LinedList"/>
    <dgm:cxn modelId="{80181694-F500-4D85-9B50-ACE6E939FE48}" type="presParOf" srcId="{0D298E77-94E6-4C7C-B2D2-6277933773A1}" destId="{E952513D-21DA-4048-A453-04039C3F28F5}" srcOrd="3" destOrd="0" presId="urn:microsoft.com/office/officeart/2008/layout/LinedList"/>
    <dgm:cxn modelId="{AFD1733D-1B4C-4F6C-8475-1C13E07A53B6}" type="presParOf" srcId="{E952513D-21DA-4048-A453-04039C3F28F5}" destId="{F51EB48C-E562-4E28-A456-9E5897BA95EE}" srcOrd="0" destOrd="0" presId="urn:microsoft.com/office/officeart/2008/layout/LinedList"/>
    <dgm:cxn modelId="{8ABA5130-0264-497E-87A0-0F45245D394F}" type="presParOf" srcId="{E952513D-21DA-4048-A453-04039C3F28F5}" destId="{AFFBD6B9-8742-43ED-8A86-B14CDF39C536}" srcOrd="1" destOrd="0" presId="urn:microsoft.com/office/officeart/2008/layout/LinedList"/>
    <dgm:cxn modelId="{29C70178-9C1E-4A0C-9F04-3A1E83B7BE18}" type="presParOf" srcId="{0D298E77-94E6-4C7C-B2D2-6277933773A1}" destId="{68114D14-2249-4F78-8FAF-F0017E8F198C}" srcOrd="4" destOrd="0" presId="urn:microsoft.com/office/officeart/2008/layout/LinedList"/>
    <dgm:cxn modelId="{1FFFA630-0BB9-48FB-8228-22F3089EE6FA}" type="presParOf" srcId="{0D298E77-94E6-4C7C-B2D2-6277933773A1}" destId="{57A74A4F-9FAF-4DF4-B591-E6BC69142F2C}" srcOrd="5" destOrd="0" presId="urn:microsoft.com/office/officeart/2008/layout/LinedList"/>
    <dgm:cxn modelId="{7A627422-FAF0-4A6A-83C0-5441FFB7F1F2}" type="presParOf" srcId="{57A74A4F-9FAF-4DF4-B591-E6BC69142F2C}" destId="{5742B224-4116-40FC-8323-5DC284DF5921}" srcOrd="0" destOrd="0" presId="urn:microsoft.com/office/officeart/2008/layout/LinedList"/>
    <dgm:cxn modelId="{6C52EBDE-5A50-4FF9-B179-2FB8760FAB6E}" type="presParOf" srcId="{57A74A4F-9FAF-4DF4-B591-E6BC69142F2C}" destId="{BA191838-275F-4F34-B7C7-8FEFC258107B}" srcOrd="1" destOrd="0" presId="urn:microsoft.com/office/officeart/2008/layout/LinedList"/>
    <dgm:cxn modelId="{094F2CB2-E75B-4886-81DF-2BE8D9EA9A08}" type="presParOf" srcId="{0D298E77-94E6-4C7C-B2D2-6277933773A1}" destId="{590505B0-26E3-4613-A341-B456C907DB25}" srcOrd="6" destOrd="0" presId="urn:microsoft.com/office/officeart/2008/layout/LinedList"/>
    <dgm:cxn modelId="{46BC85CF-718E-41DA-9D02-ED893EE95235}" type="presParOf" srcId="{0D298E77-94E6-4C7C-B2D2-6277933773A1}" destId="{BF5BBAB8-FE6D-4C19-B893-523A7E65726F}" srcOrd="7" destOrd="0" presId="urn:microsoft.com/office/officeart/2008/layout/LinedList"/>
    <dgm:cxn modelId="{9F8ADAFE-31C3-45CE-B828-BC0F0264EB73}" type="presParOf" srcId="{BF5BBAB8-FE6D-4C19-B893-523A7E65726F}" destId="{6075AFB4-6DC9-4622-9DF9-33AEFB0F60B5}" srcOrd="0" destOrd="0" presId="urn:microsoft.com/office/officeart/2008/layout/LinedList"/>
    <dgm:cxn modelId="{3BE1BB5C-BC87-4F86-8C1B-8ABF70B99E42}" type="presParOf" srcId="{BF5BBAB8-FE6D-4C19-B893-523A7E65726F}" destId="{6E9342ED-1794-473C-9F77-17A7B20455B8}" srcOrd="1" destOrd="0" presId="urn:microsoft.com/office/officeart/2008/layout/LinedList"/>
    <dgm:cxn modelId="{5C5CF47D-1D44-4DB1-B19E-47559E0E6FA1}" type="presParOf" srcId="{0D298E77-94E6-4C7C-B2D2-6277933773A1}" destId="{96D1E8F6-5C9D-4E0E-9357-329F30AE2503}" srcOrd="8" destOrd="0" presId="urn:microsoft.com/office/officeart/2008/layout/LinedList"/>
    <dgm:cxn modelId="{4059D83F-E475-44D6-9FC6-39A38A774E67}" type="presParOf" srcId="{0D298E77-94E6-4C7C-B2D2-6277933773A1}" destId="{32FBC1EE-E80E-4F95-B7B4-35CA8F09505E}" srcOrd="9" destOrd="0" presId="urn:microsoft.com/office/officeart/2008/layout/LinedList"/>
    <dgm:cxn modelId="{ABBC7917-5F8E-4D8B-82A4-0F6F9605321D}" type="presParOf" srcId="{32FBC1EE-E80E-4F95-B7B4-35CA8F09505E}" destId="{76906EE8-5ED0-44D7-9C2F-48A0B464465E}" srcOrd="0" destOrd="0" presId="urn:microsoft.com/office/officeart/2008/layout/LinedList"/>
    <dgm:cxn modelId="{FB63DBA5-70B5-4A0B-B193-4883221674D7}" type="presParOf" srcId="{32FBC1EE-E80E-4F95-B7B4-35CA8F09505E}" destId="{8E96B896-4131-4EE9-BFAE-AFEF8409D9D8}" srcOrd="1" destOrd="0" presId="urn:microsoft.com/office/officeart/2008/layout/LinedList"/>
    <dgm:cxn modelId="{360F3302-96F6-4FC9-A050-A3EE545D55C9}" type="presParOf" srcId="{0D298E77-94E6-4C7C-B2D2-6277933773A1}" destId="{240B4A71-FA03-4110-AA05-3558E7517367}" srcOrd="10" destOrd="0" presId="urn:microsoft.com/office/officeart/2008/layout/LinedList"/>
    <dgm:cxn modelId="{3F2E56DC-9794-4B32-A90E-6E2DB663B129}" type="presParOf" srcId="{0D298E77-94E6-4C7C-B2D2-6277933773A1}" destId="{1C49E5DB-F478-400C-8D0E-8539661C0E6A}" srcOrd="11" destOrd="0" presId="urn:microsoft.com/office/officeart/2008/layout/LinedList"/>
    <dgm:cxn modelId="{24275F75-1BEA-4E6D-AEE3-9B22EEF353E2}" type="presParOf" srcId="{1C49E5DB-F478-400C-8D0E-8539661C0E6A}" destId="{96363736-8D3E-472D-811F-A9342BA02C3D}" srcOrd="0" destOrd="0" presId="urn:microsoft.com/office/officeart/2008/layout/LinedList"/>
    <dgm:cxn modelId="{C95421E7-63A9-4E9B-8DEF-8ABA04BF05E0}" type="presParOf" srcId="{1C49E5DB-F478-400C-8D0E-8539661C0E6A}" destId="{0B93257D-1AC4-46E5-99CE-DE7FCC1C61C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0C41FA6-EC42-42B6-9B1C-FB8BF71E7F3E}" type="doc">
      <dgm:prSet loTypeId="urn:microsoft.com/office/officeart/2018/5/layout/IconCircle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D9832E89-5421-4577-A035-1B56D8DDDED8}">
      <dgm:prSet/>
      <dgm:spPr/>
      <dgm:t>
        <a:bodyPr/>
        <a:lstStyle/>
        <a:p>
          <a:pPr>
            <a:lnSpc>
              <a:spcPct val="100000"/>
            </a:lnSpc>
            <a:defRPr cap="all"/>
          </a:pPr>
          <a:r>
            <a:rPr lang="de-DE"/>
            <a:t>Zeit</a:t>
          </a:r>
          <a:endParaRPr lang="en-US"/>
        </a:p>
      </dgm:t>
    </dgm:pt>
    <dgm:pt modelId="{D1DC30FD-9F1C-48B8-9105-281303C07609}" type="parTrans" cxnId="{61E485F6-403A-45C0-8473-D035143EF5B5}">
      <dgm:prSet/>
      <dgm:spPr/>
      <dgm:t>
        <a:bodyPr/>
        <a:lstStyle/>
        <a:p>
          <a:endParaRPr lang="en-US"/>
        </a:p>
      </dgm:t>
    </dgm:pt>
    <dgm:pt modelId="{D9CB5F4B-0BB5-404A-9D0D-C0BA3A3D4624}" type="sibTrans" cxnId="{61E485F6-403A-45C0-8473-D035143EF5B5}">
      <dgm:prSet/>
      <dgm:spPr/>
      <dgm:t>
        <a:bodyPr/>
        <a:lstStyle/>
        <a:p>
          <a:endParaRPr lang="en-US"/>
        </a:p>
      </dgm:t>
    </dgm:pt>
    <dgm:pt modelId="{B27CF574-ED14-4A11-A54F-300A4E1E7EF3}">
      <dgm:prSet/>
      <dgm:spPr/>
      <dgm:t>
        <a:bodyPr/>
        <a:lstStyle/>
        <a:p>
          <a:pPr>
            <a:lnSpc>
              <a:spcPct val="100000"/>
            </a:lnSpc>
            <a:defRPr cap="all"/>
          </a:pPr>
          <a:r>
            <a:rPr lang="de-DE"/>
            <a:t>Geld</a:t>
          </a:r>
          <a:endParaRPr lang="en-US"/>
        </a:p>
      </dgm:t>
    </dgm:pt>
    <dgm:pt modelId="{4F1B06BB-4F49-4837-9AAE-0E26A0DCE489}" type="parTrans" cxnId="{83B84B78-AA69-4E9E-AAD5-9BECB4CF6D4B}">
      <dgm:prSet/>
      <dgm:spPr/>
      <dgm:t>
        <a:bodyPr/>
        <a:lstStyle/>
        <a:p>
          <a:endParaRPr lang="en-US"/>
        </a:p>
      </dgm:t>
    </dgm:pt>
    <dgm:pt modelId="{712199DC-37FC-47EE-B61C-971E17C5C1BB}" type="sibTrans" cxnId="{83B84B78-AA69-4E9E-AAD5-9BECB4CF6D4B}">
      <dgm:prSet/>
      <dgm:spPr/>
      <dgm:t>
        <a:bodyPr/>
        <a:lstStyle/>
        <a:p>
          <a:endParaRPr lang="en-US"/>
        </a:p>
      </dgm:t>
    </dgm:pt>
    <dgm:pt modelId="{7184ED04-5697-4984-AB99-889B30780F71}">
      <dgm:prSet/>
      <dgm:spPr/>
      <dgm:t>
        <a:bodyPr/>
        <a:lstStyle/>
        <a:p>
          <a:pPr>
            <a:lnSpc>
              <a:spcPct val="100000"/>
            </a:lnSpc>
            <a:defRPr cap="all"/>
          </a:pPr>
          <a:r>
            <a:rPr lang="de-DE"/>
            <a:t>Engagement</a:t>
          </a:r>
          <a:endParaRPr lang="en-US"/>
        </a:p>
      </dgm:t>
    </dgm:pt>
    <dgm:pt modelId="{F9F13871-2219-49E1-9284-5F34CAC1E187}" type="parTrans" cxnId="{B94DCEEF-B317-4772-B58A-97CDF7B9D020}">
      <dgm:prSet/>
      <dgm:spPr/>
      <dgm:t>
        <a:bodyPr/>
        <a:lstStyle/>
        <a:p>
          <a:endParaRPr lang="en-US"/>
        </a:p>
      </dgm:t>
    </dgm:pt>
    <dgm:pt modelId="{157698EA-CAF0-41DB-94D1-D8E03A89BDA1}" type="sibTrans" cxnId="{B94DCEEF-B317-4772-B58A-97CDF7B9D020}">
      <dgm:prSet/>
      <dgm:spPr/>
      <dgm:t>
        <a:bodyPr/>
        <a:lstStyle/>
        <a:p>
          <a:endParaRPr lang="en-US"/>
        </a:p>
      </dgm:t>
    </dgm:pt>
    <dgm:pt modelId="{500C9FB3-CB93-4CFF-B363-D4CCE6D377F3}" type="pres">
      <dgm:prSet presAssocID="{00C41FA6-EC42-42B6-9B1C-FB8BF71E7F3E}" presName="root" presStyleCnt="0">
        <dgm:presLayoutVars>
          <dgm:dir/>
          <dgm:resizeHandles val="exact"/>
        </dgm:presLayoutVars>
      </dgm:prSet>
      <dgm:spPr/>
    </dgm:pt>
    <dgm:pt modelId="{0CC89C34-80F7-42F6-B52F-F24E9FE05777}" type="pres">
      <dgm:prSet presAssocID="{D9832E89-5421-4577-A035-1B56D8DDDED8}" presName="compNode" presStyleCnt="0"/>
      <dgm:spPr/>
    </dgm:pt>
    <dgm:pt modelId="{F5619009-CA2D-42A7-AA10-385B79233095}" type="pres">
      <dgm:prSet presAssocID="{D9832E89-5421-4577-A035-1B56D8DDDED8}" presName="iconBgRect" presStyleLbl="bgShp" presStyleIdx="0" presStyleCnt="3"/>
      <dgm:spPr/>
    </dgm:pt>
    <dgm:pt modelId="{2F0420A4-750E-459B-8BC7-6E2398DE95E3}" type="pres">
      <dgm:prSet presAssocID="{D9832E89-5421-4577-A035-1B56D8DDDED8}"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Uhr"/>
        </a:ext>
      </dgm:extLst>
    </dgm:pt>
    <dgm:pt modelId="{CE062657-D27C-4A11-B76E-CDFE735F4E55}" type="pres">
      <dgm:prSet presAssocID="{D9832E89-5421-4577-A035-1B56D8DDDED8}" presName="spaceRect" presStyleCnt="0"/>
      <dgm:spPr/>
    </dgm:pt>
    <dgm:pt modelId="{659936D4-D927-46E4-9EEF-22CC22768EB5}" type="pres">
      <dgm:prSet presAssocID="{D9832E89-5421-4577-A035-1B56D8DDDED8}" presName="textRect" presStyleLbl="revTx" presStyleIdx="0" presStyleCnt="3">
        <dgm:presLayoutVars>
          <dgm:chMax val="1"/>
          <dgm:chPref val="1"/>
        </dgm:presLayoutVars>
      </dgm:prSet>
      <dgm:spPr/>
    </dgm:pt>
    <dgm:pt modelId="{127C00ED-91FF-4D6C-9F55-0DF843A11C64}" type="pres">
      <dgm:prSet presAssocID="{D9CB5F4B-0BB5-404A-9D0D-C0BA3A3D4624}" presName="sibTrans" presStyleCnt="0"/>
      <dgm:spPr/>
    </dgm:pt>
    <dgm:pt modelId="{944A2508-ADA9-488E-A537-A05AF1EDADA1}" type="pres">
      <dgm:prSet presAssocID="{B27CF574-ED14-4A11-A54F-300A4E1E7EF3}" presName="compNode" presStyleCnt="0"/>
      <dgm:spPr/>
    </dgm:pt>
    <dgm:pt modelId="{3E40DB52-E742-4236-859D-C5C0D7BD4C71}" type="pres">
      <dgm:prSet presAssocID="{B27CF574-ED14-4A11-A54F-300A4E1E7EF3}" presName="iconBgRect" presStyleLbl="bgShp" presStyleIdx="1" presStyleCnt="3"/>
      <dgm:spPr/>
    </dgm:pt>
    <dgm:pt modelId="{C56659CA-6CE3-4940-BC9A-3D884E4210D4}" type="pres">
      <dgm:prSet presAssocID="{B27CF574-ED14-4A11-A54F-300A4E1E7EF3}"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eld"/>
        </a:ext>
      </dgm:extLst>
    </dgm:pt>
    <dgm:pt modelId="{0EC832C7-DEE8-4A52-93F4-BB9AD489AA55}" type="pres">
      <dgm:prSet presAssocID="{B27CF574-ED14-4A11-A54F-300A4E1E7EF3}" presName="spaceRect" presStyleCnt="0"/>
      <dgm:spPr/>
    </dgm:pt>
    <dgm:pt modelId="{E35AB165-BBB0-4939-A730-70EE8A04F001}" type="pres">
      <dgm:prSet presAssocID="{B27CF574-ED14-4A11-A54F-300A4E1E7EF3}" presName="textRect" presStyleLbl="revTx" presStyleIdx="1" presStyleCnt="3">
        <dgm:presLayoutVars>
          <dgm:chMax val="1"/>
          <dgm:chPref val="1"/>
        </dgm:presLayoutVars>
      </dgm:prSet>
      <dgm:spPr/>
    </dgm:pt>
    <dgm:pt modelId="{0F967251-8826-455C-AF14-185F893FB3EF}" type="pres">
      <dgm:prSet presAssocID="{712199DC-37FC-47EE-B61C-971E17C5C1BB}" presName="sibTrans" presStyleCnt="0"/>
      <dgm:spPr/>
    </dgm:pt>
    <dgm:pt modelId="{37C26A6A-2FC1-4913-96A1-E5F0640FDC68}" type="pres">
      <dgm:prSet presAssocID="{7184ED04-5697-4984-AB99-889B30780F71}" presName="compNode" presStyleCnt="0"/>
      <dgm:spPr/>
    </dgm:pt>
    <dgm:pt modelId="{91164B69-05C1-438E-8F11-DCD201427585}" type="pres">
      <dgm:prSet presAssocID="{7184ED04-5697-4984-AB99-889B30780F71}" presName="iconBgRect" presStyleLbl="bgShp" presStyleIdx="2" presStyleCnt="3"/>
      <dgm:spPr/>
    </dgm:pt>
    <dgm:pt modelId="{51B471F5-8FCB-4D7D-B8DB-59F529FF93C8}" type="pres">
      <dgm:prSet presAssocID="{7184ED04-5697-4984-AB99-889B30780F71}"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andschlag"/>
        </a:ext>
      </dgm:extLst>
    </dgm:pt>
    <dgm:pt modelId="{A3A85289-958A-4DC0-BC78-7E8ADB96B6B1}" type="pres">
      <dgm:prSet presAssocID="{7184ED04-5697-4984-AB99-889B30780F71}" presName="spaceRect" presStyleCnt="0"/>
      <dgm:spPr/>
    </dgm:pt>
    <dgm:pt modelId="{C61F723A-A671-496C-BD84-6011DE255FBD}" type="pres">
      <dgm:prSet presAssocID="{7184ED04-5697-4984-AB99-889B30780F71}" presName="textRect" presStyleLbl="revTx" presStyleIdx="2" presStyleCnt="3">
        <dgm:presLayoutVars>
          <dgm:chMax val="1"/>
          <dgm:chPref val="1"/>
        </dgm:presLayoutVars>
      </dgm:prSet>
      <dgm:spPr/>
    </dgm:pt>
  </dgm:ptLst>
  <dgm:cxnLst>
    <dgm:cxn modelId="{F9C1B04A-499B-4D43-AA94-6E8C9BCFD2D9}" type="presOf" srcId="{00C41FA6-EC42-42B6-9B1C-FB8BF71E7F3E}" destId="{500C9FB3-CB93-4CFF-B363-D4CCE6D377F3}" srcOrd="0" destOrd="0" presId="urn:microsoft.com/office/officeart/2018/5/layout/IconCircleLabelList"/>
    <dgm:cxn modelId="{83B84B78-AA69-4E9E-AAD5-9BECB4CF6D4B}" srcId="{00C41FA6-EC42-42B6-9B1C-FB8BF71E7F3E}" destId="{B27CF574-ED14-4A11-A54F-300A4E1E7EF3}" srcOrd="1" destOrd="0" parTransId="{4F1B06BB-4F49-4837-9AAE-0E26A0DCE489}" sibTransId="{712199DC-37FC-47EE-B61C-971E17C5C1BB}"/>
    <dgm:cxn modelId="{73B0D858-5A55-43F2-9E80-1C4334FFF8A4}" type="presOf" srcId="{D9832E89-5421-4577-A035-1B56D8DDDED8}" destId="{659936D4-D927-46E4-9EEF-22CC22768EB5}" srcOrd="0" destOrd="0" presId="urn:microsoft.com/office/officeart/2018/5/layout/IconCircleLabelList"/>
    <dgm:cxn modelId="{E5358295-26FC-40AA-B21D-7BF3C48EE94A}" type="presOf" srcId="{B27CF574-ED14-4A11-A54F-300A4E1E7EF3}" destId="{E35AB165-BBB0-4939-A730-70EE8A04F001}" srcOrd="0" destOrd="0" presId="urn:microsoft.com/office/officeart/2018/5/layout/IconCircleLabelList"/>
    <dgm:cxn modelId="{E771AAB0-235D-482E-AAC3-F59CA6897E19}" type="presOf" srcId="{7184ED04-5697-4984-AB99-889B30780F71}" destId="{C61F723A-A671-496C-BD84-6011DE255FBD}" srcOrd="0" destOrd="0" presId="urn:microsoft.com/office/officeart/2018/5/layout/IconCircleLabelList"/>
    <dgm:cxn modelId="{B94DCEEF-B317-4772-B58A-97CDF7B9D020}" srcId="{00C41FA6-EC42-42B6-9B1C-FB8BF71E7F3E}" destId="{7184ED04-5697-4984-AB99-889B30780F71}" srcOrd="2" destOrd="0" parTransId="{F9F13871-2219-49E1-9284-5F34CAC1E187}" sibTransId="{157698EA-CAF0-41DB-94D1-D8E03A89BDA1}"/>
    <dgm:cxn modelId="{61E485F6-403A-45C0-8473-D035143EF5B5}" srcId="{00C41FA6-EC42-42B6-9B1C-FB8BF71E7F3E}" destId="{D9832E89-5421-4577-A035-1B56D8DDDED8}" srcOrd="0" destOrd="0" parTransId="{D1DC30FD-9F1C-48B8-9105-281303C07609}" sibTransId="{D9CB5F4B-0BB5-404A-9D0D-C0BA3A3D4624}"/>
    <dgm:cxn modelId="{9C65B229-B39E-4C75-B6BD-DC648A93F4D9}" type="presParOf" srcId="{500C9FB3-CB93-4CFF-B363-D4CCE6D377F3}" destId="{0CC89C34-80F7-42F6-B52F-F24E9FE05777}" srcOrd="0" destOrd="0" presId="urn:microsoft.com/office/officeart/2018/5/layout/IconCircleLabelList"/>
    <dgm:cxn modelId="{5F5BEFAC-06D0-4B60-91F3-906417DD2890}" type="presParOf" srcId="{0CC89C34-80F7-42F6-B52F-F24E9FE05777}" destId="{F5619009-CA2D-42A7-AA10-385B79233095}" srcOrd="0" destOrd="0" presId="urn:microsoft.com/office/officeart/2018/5/layout/IconCircleLabelList"/>
    <dgm:cxn modelId="{4DA68C2F-9691-4738-AA56-BDD00E6FAB6D}" type="presParOf" srcId="{0CC89C34-80F7-42F6-B52F-F24E9FE05777}" destId="{2F0420A4-750E-459B-8BC7-6E2398DE95E3}" srcOrd="1" destOrd="0" presId="urn:microsoft.com/office/officeart/2018/5/layout/IconCircleLabelList"/>
    <dgm:cxn modelId="{B4D02492-8F31-4D6A-A1B3-ACAFA8B3350E}" type="presParOf" srcId="{0CC89C34-80F7-42F6-B52F-F24E9FE05777}" destId="{CE062657-D27C-4A11-B76E-CDFE735F4E55}" srcOrd="2" destOrd="0" presId="urn:microsoft.com/office/officeart/2018/5/layout/IconCircleLabelList"/>
    <dgm:cxn modelId="{9DBE5641-B5C1-4D9E-89F2-C095490DA593}" type="presParOf" srcId="{0CC89C34-80F7-42F6-B52F-F24E9FE05777}" destId="{659936D4-D927-46E4-9EEF-22CC22768EB5}" srcOrd="3" destOrd="0" presId="urn:microsoft.com/office/officeart/2018/5/layout/IconCircleLabelList"/>
    <dgm:cxn modelId="{DB2A78DF-B575-4174-8D30-37DD6D05975B}" type="presParOf" srcId="{500C9FB3-CB93-4CFF-B363-D4CCE6D377F3}" destId="{127C00ED-91FF-4D6C-9F55-0DF843A11C64}" srcOrd="1" destOrd="0" presId="urn:microsoft.com/office/officeart/2018/5/layout/IconCircleLabelList"/>
    <dgm:cxn modelId="{33C26108-1395-46A7-9EE6-1FE2E6483398}" type="presParOf" srcId="{500C9FB3-CB93-4CFF-B363-D4CCE6D377F3}" destId="{944A2508-ADA9-488E-A537-A05AF1EDADA1}" srcOrd="2" destOrd="0" presId="urn:microsoft.com/office/officeart/2018/5/layout/IconCircleLabelList"/>
    <dgm:cxn modelId="{2E39BE5A-7D6B-48F3-8A51-43564E1E8FD0}" type="presParOf" srcId="{944A2508-ADA9-488E-A537-A05AF1EDADA1}" destId="{3E40DB52-E742-4236-859D-C5C0D7BD4C71}" srcOrd="0" destOrd="0" presId="urn:microsoft.com/office/officeart/2018/5/layout/IconCircleLabelList"/>
    <dgm:cxn modelId="{802B65DB-3EF4-424D-BB1A-19745C517D5B}" type="presParOf" srcId="{944A2508-ADA9-488E-A537-A05AF1EDADA1}" destId="{C56659CA-6CE3-4940-BC9A-3D884E4210D4}" srcOrd="1" destOrd="0" presId="urn:microsoft.com/office/officeart/2018/5/layout/IconCircleLabelList"/>
    <dgm:cxn modelId="{DF70B393-24C2-4FA8-9EC5-9CD03670D110}" type="presParOf" srcId="{944A2508-ADA9-488E-A537-A05AF1EDADA1}" destId="{0EC832C7-DEE8-4A52-93F4-BB9AD489AA55}" srcOrd="2" destOrd="0" presId="urn:microsoft.com/office/officeart/2018/5/layout/IconCircleLabelList"/>
    <dgm:cxn modelId="{AE43AD5F-0C8F-4B3A-B33D-CA56088326E7}" type="presParOf" srcId="{944A2508-ADA9-488E-A537-A05AF1EDADA1}" destId="{E35AB165-BBB0-4939-A730-70EE8A04F001}" srcOrd="3" destOrd="0" presId="urn:microsoft.com/office/officeart/2018/5/layout/IconCircleLabelList"/>
    <dgm:cxn modelId="{0D3578AB-C8A5-4CE1-A009-1840FF214647}" type="presParOf" srcId="{500C9FB3-CB93-4CFF-B363-D4CCE6D377F3}" destId="{0F967251-8826-455C-AF14-185F893FB3EF}" srcOrd="3" destOrd="0" presId="urn:microsoft.com/office/officeart/2018/5/layout/IconCircleLabelList"/>
    <dgm:cxn modelId="{8EF59933-94E9-41E3-9847-033BA11BA2F5}" type="presParOf" srcId="{500C9FB3-CB93-4CFF-B363-D4CCE6D377F3}" destId="{37C26A6A-2FC1-4913-96A1-E5F0640FDC68}" srcOrd="4" destOrd="0" presId="urn:microsoft.com/office/officeart/2018/5/layout/IconCircleLabelList"/>
    <dgm:cxn modelId="{4528BCE4-71ED-4FCA-9EA6-19A1A260DFB5}" type="presParOf" srcId="{37C26A6A-2FC1-4913-96A1-E5F0640FDC68}" destId="{91164B69-05C1-438E-8F11-DCD201427585}" srcOrd="0" destOrd="0" presId="urn:microsoft.com/office/officeart/2018/5/layout/IconCircleLabelList"/>
    <dgm:cxn modelId="{A34CED84-4066-48EF-8991-2C8BEF7B722C}" type="presParOf" srcId="{37C26A6A-2FC1-4913-96A1-E5F0640FDC68}" destId="{51B471F5-8FCB-4D7D-B8DB-59F529FF93C8}" srcOrd="1" destOrd="0" presId="urn:microsoft.com/office/officeart/2018/5/layout/IconCircleLabelList"/>
    <dgm:cxn modelId="{5A3AD18E-CFFA-41E8-93CC-97FD96AFE2EC}" type="presParOf" srcId="{37C26A6A-2FC1-4913-96A1-E5F0640FDC68}" destId="{A3A85289-958A-4DC0-BC78-7E8ADB96B6B1}" srcOrd="2" destOrd="0" presId="urn:microsoft.com/office/officeart/2018/5/layout/IconCircleLabelList"/>
    <dgm:cxn modelId="{519FAA43-BFA0-4821-A1BC-A273AA94FE65}" type="presParOf" srcId="{37C26A6A-2FC1-4913-96A1-E5F0640FDC68}" destId="{C61F723A-A671-496C-BD84-6011DE255FBD}"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D6C46B-B758-4455-A15B-3F426796087F}">
      <dsp:nvSpPr>
        <dsp:cNvPr id="0" name=""/>
        <dsp:cNvSpPr/>
      </dsp:nvSpPr>
      <dsp:spPr>
        <a:xfrm>
          <a:off x="0" y="6685"/>
          <a:ext cx="6949440" cy="6388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de-DE" sz="2600" b="1" kern="1200" dirty="0">
              <a:solidFill>
                <a:schemeClr val="accent6">
                  <a:lumMod val="75000"/>
                </a:schemeClr>
              </a:solidFill>
            </a:rPr>
            <a:t>C</a:t>
          </a:r>
          <a:r>
            <a:rPr lang="de-DE" sz="2600" kern="1200" dirty="0"/>
            <a:t>onvention on</a:t>
          </a:r>
          <a:endParaRPr lang="en-US" sz="2600" kern="1200" dirty="0"/>
        </a:p>
      </dsp:txBody>
      <dsp:txXfrm>
        <a:off x="31185" y="37870"/>
        <a:ext cx="6887070" cy="576450"/>
      </dsp:txXfrm>
    </dsp:sp>
    <dsp:sp modelId="{2E3216D5-A8DC-45BE-BE3A-0301625F8A7A}">
      <dsp:nvSpPr>
        <dsp:cNvPr id="0" name=""/>
        <dsp:cNvSpPr/>
      </dsp:nvSpPr>
      <dsp:spPr>
        <a:xfrm>
          <a:off x="0" y="720386"/>
          <a:ext cx="6949440" cy="638820"/>
        </a:xfrm>
        <a:prstGeom prst="roundRect">
          <a:avLst/>
        </a:prstGeom>
        <a:solidFill>
          <a:schemeClr val="accent2">
            <a:hueOff val="-260332"/>
            <a:satOff val="-5408"/>
            <a:lumOff val="-1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de-DE" sz="2600" b="1" kern="1200" dirty="0">
              <a:solidFill>
                <a:schemeClr val="accent6">
                  <a:lumMod val="75000"/>
                </a:schemeClr>
              </a:solidFill>
            </a:rPr>
            <a:t>I</a:t>
          </a:r>
          <a:r>
            <a:rPr lang="de-DE" sz="2600" kern="1200" dirty="0"/>
            <a:t>nternational</a:t>
          </a:r>
          <a:endParaRPr lang="en-US" sz="2600" kern="1200" dirty="0"/>
        </a:p>
      </dsp:txBody>
      <dsp:txXfrm>
        <a:off x="31185" y="751571"/>
        <a:ext cx="6887070" cy="576450"/>
      </dsp:txXfrm>
    </dsp:sp>
    <dsp:sp modelId="{934EADB5-C619-4D6D-B709-4B735D437C95}">
      <dsp:nvSpPr>
        <dsp:cNvPr id="0" name=""/>
        <dsp:cNvSpPr/>
      </dsp:nvSpPr>
      <dsp:spPr>
        <a:xfrm>
          <a:off x="0" y="1434086"/>
          <a:ext cx="6949440" cy="638820"/>
        </a:xfrm>
        <a:prstGeom prst="roundRect">
          <a:avLst/>
        </a:prstGeom>
        <a:solidFill>
          <a:schemeClr val="accent2">
            <a:hueOff val="-520665"/>
            <a:satOff val="-10816"/>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de-DE" sz="2600" b="1" kern="1200">
              <a:solidFill>
                <a:schemeClr val="accent6">
                  <a:lumMod val="75000"/>
                </a:schemeClr>
              </a:solidFill>
            </a:rPr>
            <a:t>T</a:t>
          </a:r>
          <a:r>
            <a:rPr lang="de-DE" sz="2600" kern="1200"/>
            <a:t>rade in</a:t>
          </a:r>
          <a:endParaRPr lang="en-US" sz="2600" kern="1200" dirty="0"/>
        </a:p>
      </dsp:txBody>
      <dsp:txXfrm>
        <a:off x="31185" y="1465271"/>
        <a:ext cx="6887070" cy="576450"/>
      </dsp:txXfrm>
    </dsp:sp>
    <dsp:sp modelId="{CBA1420A-53BA-4859-A382-A0FB20FF3937}">
      <dsp:nvSpPr>
        <dsp:cNvPr id="0" name=""/>
        <dsp:cNvSpPr/>
      </dsp:nvSpPr>
      <dsp:spPr>
        <a:xfrm>
          <a:off x="0" y="2147786"/>
          <a:ext cx="6949440" cy="638820"/>
        </a:xfrm>
        <a:prstGeom prst="roundRect">
          <a:avLst/>
        </a:prstGeom>
        <a:solidFill>
          <a:schemeClr val="accent2">
            <a:hueOff val="-780997"/>
            <a:satOff val="-16223"/>
            <a:lumOff val="-4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de-DE" sz="2600" b="1" kern="1200" dirty="0">
              <a:solidFill>
                <a:schemeClr val="accent6">
                  <a:lumMod val="75000"/>
                </a:schemeClr>
              </a:solidFill>
            </a:rPr>
            <a:t>E</a:t>
          </a:r>
          <a:r>
            <a:rPr lang="de-DE" sz="2600" kern="1200" dirty="0"/>
            <a:t>ndangered</a:t>
          </a:r>
          <a:endParaRPr lang="en-US" sz="2600" kern="1200" dirty="0"/>
        </a:p>
      </dsp:txBody>
      <dsp:txXfrm>
        <a:off x="31185" y="2178971"/>
        <a:ext cx="6887070" cy="576450"/>
      </dsp:txXfrm>
    </dsp:sp>
    <dsp:sp modelId="{E6C48466-D482-4ED5-BFA7-6A55FF313757}">
      <dsp:nvSpPr>
        <dsp:cNvPr id="0" name=""/>
        <dsp:cNvSpPr/>
      </dsp:nvSpPr>
      <dsp:spPr>
        <a:xfrm>
          <a:off x="0" y="2861486"/>
          <a:ext cx="6949440" cy="638820"/>
        </a:xfrm>
        <a:prstGeom prst="roundRect">
          <a:avLst/>
        </a:prstGeom>
        <a:solidFill>
          <a:schemeClr val="accent2">
            <a:hueOff val="-1041329"/>
            <a:satOff val="-21631"/>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de-DE" sz="2600" b="1" kern="1200" dirty="0">
              <a:solidFill>
                <a:schemeClr val="accent6">
                  <a:lumMod val="75000"/>
                </a:schemeClr>
              </a:solidFill>
            </a:rPr>
            <a:t>S</a:t>
          </a:r>
          <a:r>
            <a:rPr lang="de-DE" sz="2600" kern="1200" dirty="0"/>
            <a:t>pecies of wild fauna and flora</a:t>
          </a:r>
          <a:endParaRPr lang="en-US" sz="2600" kern="1200" dirty="0"/>
        </a:p>
      </dsp:txBody>
      <dsp:txXfrm>
        <a:off x="31185" y="2892671"/>
        <a:ext cx="6887070" cy="5764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8C485D-7B5E-477B-8B7D-95F1DD321CF6}">
      <dsp:nvSpPr>
        <dsp:cNvPr id="0" name=""/>
        <dsp:cNvSpPr/>
      </dsp:nvSpPr>
      <dsp:spPr>
        <a:xfrm>
          <a:off x="0" y="622877"/>
          <a:ext cx="10653579" cy="107954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de-DE" sz="1900" kern="1200"/>
            <a:t>In Deutschland ist das </a:t>
          </a:r>
          <a:r>
            <a:rPr lang="de-DE" sz="1900" b="1" kern="1200"/>
            <a:t>Bundesamt für Naturschutz (BfN)</a:t>
          </a:r>
          <a:r>
            <a:rPr lang="de-DE" sz="1900" kern="1200"/>
            <a:t> die Vollzugsbehörde für CITES,</a:t>
          </a:r>
          <a:endParaRPr lang="en-US" sz="1900" kern="1200"/>
        </a:p>
      </dsp:txBody>
      <dsp:txXfrm>
        <a:off x="52699" y="675576"/>
        <a:ext cx="10548181" cy="974146"/>
      </dsp:txXfrm>
    </dsp:sp>
    <dsp:sp modelId="{A82BD82A-1B0E-42EC-BE92-E0E3814BA682}">
      <dsp:nvSpPr>
        <dsp:cNvPr id="0" name=""/>
        <dsp:cNvSpPr/>
      </dsp:nvSpPr>
      <dsp:spPr>
        <a:xfrm>
          <a:off x="0" y="1757141"/>
          <a:ext cx="10653579" cy="107954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de-DE" sz="1900" kern="1200" dirty="0"/>
            <a:t>aber in den 16 Bundesländer sind die </a:t>
          </a:r>
          <a:r>
            <a:rPr lang="de-DE" sz="1900" b="1" kern="1200" dirty="0"/>
            <a:t>Länderbehörden </a:t>
          </a:r>
          <a:r>
            <a:rPr lang="de-DE" sz="1900" kern="1200" dirty="0"/>
            <a:t>für Ausstellung und Ablehnung von Vermarktungsgenehmigungen, die Kontrolle sowie Sanktionierung von Haltern, Züchtern und Händlern zuständig.</a:t>
          </a:r>
          <a:endParaRPr lang="en-US" sz="1900" kern="1200" dirty="0"/>
        </a:p>
      </dsp:txBody>
      <dsp:txXfrm>
        <a:off x="52699" y="1809840"/>
        <a:ext cx="10548181" cy="974146"/>
      </dsp:txXfrm>
    </dsp:sp>
    <dsp:sp modelId="{92855ED1-8B86-454D-A8DB-8381300B4519}">
      <dsp:nvSpPr>
        <dsp:cNvPr id="0" name=""/>
        <dsp:cNvSpPr/>
      </dsp:nvSpPr>
      <dsp:spPr>
        <a:xfrm>
          <a:off x="0" y="2891406"/>
          <a:ext cx="10653579" cy="107954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de-DE" sz="1900" b="1" kern="1200"/>
            <a:t>Die EU </a:t>
          </a:r>
          <a:r>
            <a:rPr lang="de-DE" sz="1900" kern="1200"/>
            <a:t>setzt CITES durch die EU-Artenschutzverordnung um und erlässt eigene Verordnungen, die zum Teil strenger sind.</a:t>
          </a:r>
          <a:endParaRPr lang="en-US" sz="1900" kern="1200"/>
        </a:p>
      </dsp:txBody>
      <dsp:txXfrm>
        <a:off x="52699" y="2944105"/>
        <a:ext cx="10548181" cy="9741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A658BF-43DA-4513-9DA9-A63E7C81996A}">
      <dsp:nvSpPr>
        <dsp:cNvPr id="0" name=""/>
        <dsp:cNvSpPr/>
      </dsp:nvSpPr>
      <dsp:spPr>
        <a:xfrm>
          <a:off x="919" y="52342"/>
          <a:ext cx="3587791" cy="2152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t>Tierschutz</a:t>
          </a:r>
          <a:endParaRPr lang="en-US" sz="2800" b="1" kern="1200" dirty="0"/>
        </a:p>
      </dsp:txBody>
      <dsp:txXfrm>
        <a:off x="919" y="52342"/>
        <a:ext cx="3587791" cy="2152675"/>
      </dsp:txXfrm>
    </dsp:sp>
    <dsp:sp modelId="{C6B9C5F3-C36E-4631-8630-045F62258401}">
      <dsp:nvSpPr>
        <dsp:cNvPr id="0" name=""/>
        <dsp:cNvSpPr/>
      </dsp:nvSpPr>
      <dsp:spPr>
        <a:xfrm>
          <a:off x="3947491" y="52342"/>
          <a:ext cx="3587791" cy="2152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kern="1200" dirty="0"/>
            <a:t>Tierschützer wollen die Tierhaltung unter klaren Regeln, für bessere Haltungsbedingungen, zum Beispiel </a:t>
          </a:r>
          <a:r>
            <a:rPr lang="de-DE" sz="1600" kern="1200"/>
            <a:t>durch Sachkundenachweise, Kontrollen und Verbote.</a:t>
          </a:r>
          <a:endParaRPr lang="en-US" sz="1600" kern="1200" dirty="0"/>
        </a:p>
      </dsp:txBody>
      <dsp:txXfrm>
        <a:off x="3947491" y="52342"/>
        <a:ext cx="3587791" cy="2152675"/>
      </dsp:txXfrm>
    </dsp:sp>
    <dsp:sp modelId="{9EF340AD-BE0F-471F-807C-6461BFE3F582}">
      <dsp:nvSpPr>
        <dsp:cNvPr id="0" name=""/>
        <dsp:cNvSpPr/>
      </dsp:nvSpPr>
      <dsp:spPr>
        <a:xfrm>
          <a:off x="919" y="2563796"/>
          <a:ext cx="3587791" cy="2152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solidFill>
                <a:srgbClr val="FF0000"/>
              </a:solidFill>
            </a:rPr>
            <a:t>Tierrecht</a:t>
          </a:r>
          <a:endParaRPr lang="en-US" sz="2800" b="1" kern="1200" dirty="0">
            <a:solidFill>
              <a:srgbClr val="FF0000"/>
            </a:solidFill>
          </a:endParaRPr>
        </a:p>
      </dsp:txBody>
      <dsp:txXfrm>
        <a:off x="919" y="2563796"/>
        <a:ext cx="3587791" cy="2152675"/>
      </dsp:txXfrm>
    </dsp:sp>
    <dsp:sp modelId="{F35335A5-54ED-4B87-AB20-53E12487B2D4}">
      <dsp:nvSpPr>
        <dsp:cNvPr id="0" name=""/>
        <dsp:cNvSpPr/>
      </dsp:nvSpPr>
      <dsp:spPr>
        <a:xfrm>
          <a:off x="3947491" y="2563796"/>
          <a:ext cx="3587791" cy="2152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kern="1200"/>
            <a:t>Tierrechtler wollen, das Tiere grundsätzlich nicht als Nutztiere oder Eigentum behandelt werden. Ziel ist nicht eine Verbesserung der Haltung oder Ähnliches, sondern ein komplettes Verbot, Tiere in jeglicher Form zu halten, also weder als Milchkuh noch als Hauskatze, Hund oder Reitpferd.</a:t>
          </a:r>
          <a:endParaRPr lang="en-US" sz="1600" kern="1200"/>
        </a:p>
      </dsp:txBody>
      <dsp:txXfrm>
        <a:off x="3947491" y="2563796"/>
        <a:ext cx="3587791" cy="21526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AAE174-68B3-4EB8-8F5C-BF477E17A706}">
      <dsp:nvSpPr>
        <dsp:cNvPr id="0" name=""/>
        <dsp:cNvSpPr/>
      </dsp:nvSpPr>
      <dsp:spPr>
        <a:xfrm>
          <a:off x="0" y="1743"/>
          <a:ext cx="518518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A0BE0A-87AF-4143-8568-6D593D71D142}">
      <dsp:nvSpPr>
        <dsp:cNvPr id="0" name=""/>
        <dsp:cNvSpPr/>
      </dsp:nvSpPr>
      <dsp:spPr>
        <a:xfrm>
          <a:off x="0" y="1743"/>
          <a:ext cx="5185185" cy="594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Züchtervereine</a:t>
          </a:r>
        </a:p>
      </dsp:txBody>
      <dsp:txXfrm>
        <a:off x="0" y="1743"/>
        <a:ext cx="5185185" cy="594675"/>
      </dsp:txXfrm>
    </dsp:sp>
    <dsp:sp modelId="{E38A834B-8D67-43F4-A993-74404106A0CB}">
      <dsp:nvSpPr>
        <dsp:cNvPr id="0" name=""/>
        <dsp:cNvSpPr/>
      </dsp:nvSpPr>
      <dsp:spPr>
        <a:xfrm>
          <a:off x="0" y="596419"/>
          <a:ext cx="518518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1EB48C-E562-4E28-A456-9E5897BA95EE}">
      <dsp:nvSpPr>
        <dsp:cNvPr id="0" name=""/>
        <dsp:cNvSpPr/>
      </dsp:nvSpPr>
      <dsp:spPr>
        <a:xfrm>
          <a:off x="0" y="596419"/>
          <a:ext cx="5185185" cy="594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VDA (25€ im Jahr)</a:t>
          </a:r>
        </a:p>
      </dsp:txBody>
      <dsp:txXfrm>
        <a:off x="0" y="596419"/>
        <a:ext cx="5185185" cy="594675"/>
      </dsp:txXfrm>
    </dsp:sp>
    <dsp:sp modelId="{68114D14-2249-4F78-8FAF-F0017E8F198C}">
      <dsp:nvSpPr>
        <dsp:cNvPr id="0" name=""/>
        <dsp:cNvSpPr/>
      </dsp:nvSpPr>
      <dsp:spPr>
        <a:xfrm>
          <a:off x="0" y="1191094"/>
          <a:ext cx="518518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42B224-4116-40FC-8323-5DC284DF5921}">
      <dsp:nvSpPr>
        <dsp:cNvPr id="0" name=""/>
        <dsp:cNvSpPr/>
      </dsp:nvSpPr>
      <dsp:spPr>
        <a:xfrm>
          <a:off x="0" y="1191094"/>
          <a:ext cx="5185185" cy="594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Aquarien- und Terrarienvereine</a:t>
          </a:r>
        </a:p>
      </dsp:txBody>
      <dsp:txXfrm>
        <a:off x="0" y="1191094"/>
        <a:ext cx="5185185" cy="594675"/>
      </dsp:txXfrm>
    </dsp:sp>
    <dsp:sp modelId="{590505B0-26E3-4613-A341-B456C907DB25}">
      <dsp:nvSpPr>
        <dsp:cNvPr id="0" name=""/>
        <dsp:cNvSpPr/>
      </dsp:nvSpPr>
      <dsp:spPr>
        <a:xfrm>
          <a:off x="0" y="1785769"/>
          <a:ext cx="518518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75AFB4-6DC9-4622-9DF9-33AEFB0F60B5}">
      <dsp:nvSpPr>
        <dsp:cNvPr id="0" name=""/>
        <dsp:cNvSpPr/>
      </dsp:nvSpPr>
      <dsp:spPr>
        <a:xfrm>
          <a:off x="0" y="1785769"/>
          <a:ext cx="5185185" cy="594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BNA, Bundesverband für fachgerechten Natur-, Tier- und Artenschutz e.V.</a:t>
          </a:r>
        </a:p>
      </dsp:txBody>
      <dsp:txXfrm>
        <a:off x="0" y="1785769"/>
        <a:ext cx="5185185" cy="594675"/>
      </dsp:txXfrm>
    </dsp:sp>
    <dsp:sp modelId="{96D1E8F6-5C9D-4E0E-9357-329F30AE2503}">
      <dsp:nvSpPr>
        <dsp:cNvPr id="0" name=""/>
        <dsp:cNvSpPr/>
      </dsp:nvSpPr>
      <dsp:spPr>
        <a:xfrm>
          <a:off x="0" y="2380444"/>
          <a:ext cx="518518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906EE8-5ED0-44D7-9C2F-48A0B464465E}">
      <dsp:nvSpPr>
        <dsp:cNvPr id="0" name=""/>
        <dsp:cNvSpPr/>
      </dsp:nvSpPr>
      <dsp:spPr>
        <a:xfrm>
          <a:off x="0" y="2380444"/>
          <a:ext cx="5185185" cy="594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(mindest Jahresbeitrag 35€.)</a:t>
          </a:r>
        </a:p>
      </dsp:txBody>
      <dsp:txXfrm>
        <a:off x="0" y="2380444"/>
        <a:ext cx="5185185" cy="594675"/>
      </dsp:txXfrm>
    </dsp:sp>
    <dsp:sp modelId="{240B4A71-FA03-4110-AA05-3558E7517367}">
      <dsp:nvSpPr>
        <dsp:cNvPr id="0" name=""/>
        <dsp:cNvSpPr/>
      </dsp:nvSpPr>
      <dsp:spPr>
        <a:xfrm>
          <a:off x="0" y="2975119"/>
          <a:ext cx="518518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363736-8D3E-472D-811F-A9342BA02C3D}">
      <dsp:nvSpPr>
        <dsp:cNvPr id="0" name=""/>
        <dsp:cNvSpPr/>
      </dsp:nvSpPr>
      <dsp:spPr>
        <a:xfrm>
          <a:off x="0" y="2975119"/>
          <a:ext cx="5185185" cy="594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u.s.w.</a:t>
          </a:r>
        </a:p>
      </dsp:txBody>
      <dsp:txXfrm>
        <a:off x="0" y="2975119"/>
        <a:ext cx="5185185" cy="5946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619009-CA2D-42A7-AA10-385B79233095}">
      <dsp:nvSpPr>
        <dsp:cNvPr id="0" name=""/>
        <dsp:cNvSpPr/>
      </dsp:nvSpPr>
      <dsp:spPr>
        <a:xfrm>
          <a:off x="672175" y="458215"/>
          <a:ext cx="1852875" cy="185287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0420A4-750E-459B-8BC7-6E2398DE95E3}">
      <dsp:nvSpPr>
        <dsp:cNvPr id="0" name=""/>
        <dsp:cNvSpPr/>
      </dsp:nvSpPr>
      <dsp:spPr>
        <a:xfrm>
          <a:off x="1067050" y="853090"/>
          <a:ext cx="1063125" cy="10631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9936D4-D927-46E4-9EEF-22CC22768EB5}">
      <dsp:nvSpPr>
        <dsp:cNvPr id="0" name=""/>
        <dsp:cNvSpPr/>
      </dsp:nvSpPr>
      <dsp:spPr>
        <a:xfrm>
          <a:off x="79862" y="2888215"/>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r>
            <a:rPr lang="de-DE" sz="3200" kern="1200"/>
            <a:t>Zeit</a:t>
          </a:r>
          <a:endParaRPr lang="en-US" sz="3200" kern="1200"/>
        </a:p>
      </dsp:txBody>
      <dsp:txXfrm>
        <a:off x="79862" y="2888215"/>
        <a:ext cx="3037500" cy="720000"/>
      </dsp:txXfrm>
    </dsp:sp>
    <dsp:sp modelId="{3E40DB52-E742-4236-859D-C5C0D7BD4C71}">
      <dsp:nvSpPr>
        <dsp:cNvPr id="0" name=""/>
        <dsp:cNvSpPr/>
      </dsp:nvSpPr>
      <dsp:spPr>
        <a:xfrm>
          <a:off x="4241237" y="458215"/>
          <a:ext cx="1852875" cy="185287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6659CA-6CE3-4940-BC9A-3D884E4210D4}">
      <dsp:nvSpPr>
        <dsp:cNvPr id="0" name=""/>
        <dsp:cNvSpPr/>
      </dsp:nvSpPr>
      <dsp:spPr>
        <a:xfrm>
          <a:off x="4636112" y="853090"/>
          <a:ext cx="1063125" cy="10631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35AB165-BBB0-4939-A730-70EE8A04F001}">
      <dsp:nvSpPr>
        <dsp:cNvPr id="0" name=""/>
        <dsp:cNvSpPr/>
      </dsp:nvSpPr>
      <dsp:spPr>
        <a:xfrm>
          <a:off x="3648925" y="2888215"/>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r>
            <a:rPr lang="de-DE" sz="3200" kern="1200"/>
            <a:t>Geld</a:t>
          </a:r>
          <a:endParaRPr lang="en-US" sz="3200" kern="1200"/>
        </a:p>
      </dsp:txBody>
      <dsp:txXfrm>
        <a:off x="3648925" y="2888215"/>
        <a:ext cx="3037500" cy="720000"/>
      </dsp:txXfrm>
    </dsp:sp>
    <dsp:sp modelId="{91164B69-05C1-438E-8F11-DCD201427585}">
      <dsp:nvSpPr>
        <dsp:cNvPr id="0" name=""/>
        <dsp:cNvSpPr/>
      </dsp:nvSpPr>
      <dsp:spPr>
        <a:xfrm>
          <a:off x="7810300" y="458215"/>
          <a:ext cx="1852875" cy="185287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B471F5-8FCB-4D7D-B8DB-59F529FF93C8}">
      <dsp:nvSpPr>
        <dsp:cNvPr id="0" name=""/>
        <dsp:cNvSpPr/>
      </dsp:nvSpPr>
      <dsp:spPr>
        <a:xfrm>
          <a:off x="8205175" y="853090"/>
          <a:ext cx="1063125" cy="10631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1F723A-A671-496C-BD84-6011DE255FBD}">
      <dsp:nvSpPr>
        <dsp:cNvPr id="0" name=""/>
        <dsp:cNvSpPr/>
      </dsp:nvSpPr>
      <dsp:spPr>
        <a:xfrm>
          <a:off x="7217987" y="2888215"/>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r>
            <a:rPr lang="de-DE" sz="3200" kern="1200"/>
            <a:t>Engagement</a:t>
          </a:r>
          <a:endParaRPr lang="en-US" sz="3200" kern="1200"/>
        </a:p>
      </dsp:txBody>
      <dsp:txXfrm>
        <a:off x="7217987" y="2888215"/>
        <a:ext cx="30375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590681-CF97-49DF-B644-AED27179D162}" type="datetimeFigureOut">
              <a:rPr lang="de-DE" smtClean="0"/>
              <a:t>13.04.2026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CDBADD-A32A-40FC-BE93-8C317DC927A8}" type="slidenum">
              <a:rPr lang="de-DE" smtClean="0"/>
              <a:t>‹Nr.›</a:t>
            </a:fld>
            <a:endParaRPr lang="de-DE"/>
          </a:p>
        </p:txBody>
      </p:sp>
    </p:spTree>
    <p:extLst>
      <p:ext uri="{BB962C8B-B14F-4D97-AF65-F5344CB8AC3E}">
        <p14:creationId xmlns:p14="http://schemas.microsoft.com/office/powerpoint/2010/main" val="79564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BCDBADD-A32A-40FC-BE93-8C317DC927A8}" type="slidenum">
              <a:rPr lang="de-DE" smtClean="0"/>
              <a:t>1</a:t>
            </a:fld>
            <a:endParaRPr lang="de-DE"/>
          </a:p>
        </p:txBody>
      </p:sp>
    </p:spTree>
    <p:extLst>
      <p:ext uri="{BB962C8B-B14F-4D97-AF65-F5344CB8AC3E}">
        <p14:creationId xmlns:p14="http://schemas.microsoft.com/office/powerpoint/2010/main" val="2096211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4/13/2026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1881424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4/13/2026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3143206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4/13/2026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1019706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4/13/2026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4117488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4/13/2026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3075663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4/13/2026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669075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4/13/2026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1319667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4/13/2026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2410863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4/13/2026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1054302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4/13/2026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423610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4/13/2026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482632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4/13/2026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‹Nr.›</a:t>
            </a:fld>
            <a:endParaRPr lang="en-US"/>
          </a:p>
        </p:txBody>
      </p:sp>
    </p:spTree>
    <p:extLst>
      <p:ext uri="{BB962C8B-B14F-4D97-AF65-F5344CB8AC3E}">
        <p14:creationId xmlns:p14="http://schemas.microsoft.com/office/powerpoint/2010/main" val="2241401013"/>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79" r:id="rId6"/>
    <p:sldLayoutId id="2147483675" r:id="rId7"/>
    <p:sldLayoutId id="2147483676" r:id="rId8"/>
    <p:sldLayoutId id="2147483677" r:id="rId9"/>
    <p:sldLayoutId id="2147483678" r:id="rId10"/>
    <p:sldLayoutId id="2147483680"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9D5D9BFA-A169-F08F-A623-4683FBEDADF1}"/>
              </a:ext>
            </a:extLst>
          </p:cNvPr>
          <p:cNvPicPr>
            <a:picLocks noChangeAspect="1"/>
          </p:cNvPicPr>
          <p:nvPr/>
        </p:nvPicPr>
        <p:blipFill>
          <a:blip r:embed="rId3"/>
          <a:srcRect b="-7333"/>
          <a:stretch>
            <a:fillRect/>
          </a:stretch>
        </p:blipFill>
        <p:spPr>
          <a:xfrm>
            <a:off x="908208" y="1850226"/>
            <a:ext cx="9373094" cy="5374969"/>
          </a:xfrm>
          <a:prstGeom prst="rect">
            <a:avLst/>
          </a:prstGeom>
        </p:spPr>
      </p:pic>
      <p:sp>
        <p:nvSpPr>
          <p:cNvPr id="3" name="Untertitel 2">
            <a:extLst>
              <a:ext uri="{FF2B5EF4-FFF2-40B4-BE49-F238E27FC236}">
                <a16:creationId xmlns:a16="http://schemas.microsoft.com/office/drawing/2014/main" id="{C925D268-5F0E-40AF-A69D-DF1A6F69C55C}"/>
              </a:ext>
            </a:extLst>
          </p:cNvPr>
          <p:cNvSpPr>
            <a:spLocks noGrp="1"/>
          </p:cNvSpPr>
          <p:nvPr>
            <p:ph type="subTitle" idx="1"/>
          </p:nvPr>
        </p:nvSpPr>
        <p:spPr>
          <a:xfrm>
            <a:off x="1009650" y="4787347"/>
            <a:ext cx="9894570" cy="1862834"/>
          </a:xfrm>
        </p:spPr>
        <p:txBody>
          <a:bodyPr>
            <a:normAutofit/>
          </a:bodyPr>
          <a:lstStyle/>
          <a:p>
            <a:pPr algn="l"/>
            <a:r>
              <a:rPr lang="de-DE" sz="2400" dirty="0">
                <a:solidFill>
                  <a:schemeClr val="accent1">
                    <a:lumMod val="20000"/>
                    <a:lumOff val="80000"/>
                  </a:schemeClr>
                </a:solidFill>
              </a:rPr>
              <a:t>Was sind Heimtier Positivlisten und wofür braucht man sie?</a:t>
            </a:r>
          </a:p>
          <a:p>
            <a:pPr algn="l"/>
            <a:r>
              <a:rPr lang="de-DE" sz="2400" dirty="0">
                <a:solidFill>
                  <a:schemeClr val="accent1">
                    <a:lumMod val="20000"/>
                    <a:lumOff val="80000"/>
                  </a:schemeClr>
                </a:solidFill>
              </a:rPr>
              <a:t>Was ist CITES?</a:t>
            </a:r>
          </a:p>
          <a:p>
            <a:pPr algn="l"/>
            <a:r>
              <a:rPr lang="de-DE" sz="2400" dirty="0">
                <a:solidFill>
                  <a:schemeClr val="accent1">
                    <a:lumMod val="20000"/>
                    <a:lumOff val="80000"/>
                  </a:schemeClr>
                </a:solidFill>
              </a:rPr>
              <a:t>Wer will die Positivliste wofür?</a:t>
            </a:r>
          </a:p>
          <a:p>
            <a:endParaRPr lang="de-DE" dirty="0"/>
          </a:p>
        </p:txBody>
      </p:sp>
      <p:pic>
        <p:nvPicPr>
          <p:cNvPr id="5" name="Grafik 4">
            <a:extLst>
              <a:ext uri="{FF2B5EF4-FFF2-40B4-BE49-F238E27FC236}">
                <a16:creationId xmlns:a16="http://schemas.microsoft.com/office/drawing/2014/main" id="{E6D98E50-52F4-4E43-9074-80A7306BC5A7}"/>
              </a:ext>
            </a:extLst>
          </p:cNvPr>
          <p:cNvPicPr>
            <a:picLocks noChangeAspect="1"/>
          </p:cNvPicPr>
          <p:nvPr/>
        </p:nvPicPr>
        <p:blipFill>
          <a:blip r:embed="rId4"/>
          <a:stretch>
            <a:fillRect/>
          </a:stretch>
        </p:blipFill>
        <p:spPr>
          <a:xfrm>
            <a:off x="908208" y="91055"/>
            <a:ext cx="9373094" cy="2229235"/>
          </a:xfrm>
          <a:prstGeom prst="rect">
            <a:avLst/>
          </a:prstGeom>
        </p:spPr>
      </p:pic>
      <p:sp>
        <p:nvSpPr>
          <p:cNvPr id="6" name="Text Box 5">
            <a:extLst>
              <a:ext uri="{FF2B5EF4-FFF2-40B4-BE49-F238E27FC236}">
                <a16:creationId xmlns:a16="http://schemas.microsoft.com/office/drawing/2014/main" id="{AA22417C-0D9F-4336-AFDE-5C1B7585074F}"/>
              </a:ext>
            </a:extLst>
          </p:cNvPr>
          <p:cNvSpPr txBox="1">
            <a:spLocks noChangeArrowheads="1"/>
          </p:cNvSpPr>
          <p:nvPr/>
        </p:nvSpPr>
        <p:spPr bwMode="auto">
          <a:xfrm>
            <a:off x="10281302" y="6519863"/>
            <a:ext cx="1645002" cy="246221"/>
          </a:xfrm>
          <a:prstGeom prst="rect">
            <a:avLst/>
          </a:prstGeom>
          <a:noFill/>
          <a:ln w="9525">
            <a:noFill/>
            <a:miter lim="800000"/>
            <a:headEnd/>
            <a:tailEnd/>
          </a:ln>
          <a:effectLst/>
        </p:spPr>
        <p:txBody>
          <a:bodyPr wrap="none">
            <a:spAutoFit/>
          </a:bodyPr>
          <a:lstStyle/>
          <a:p>
            <a:r>
              <a:rPr lang="en-US" sz="1000" dirty="0"/>
              <a:t>© Anneliese Knust 2026</a:t>
            </a:r>
          </a:p>
        </p:txBody>
      </p:sp>
      <p:sp>
        <p:nvSpPr>
          <p:cNvPr id="11" name="Textfeld 10">
            <a:extLst>
              <a:ext uri="{FF2B5EF4-FFF2-40B4-BE49-F238E27FC236}">
                <a16:creationId xmlns:a16="http://schemas.microsoft.com/office/drawing/2014/main" id="{9D63772E-A54C-2C6E-EBB8-9993FDB99F1C}"/>
              </a:ext>
            </a:extLst>
          </p:cNvPr>
          <p:cNvSpPr txBox="1"/>
          <p:nvPr/>
        </p:nvSpPr>
        <p:spPr>
          <a:xfrm>
            <a:off x="908208" y="2320290"/>
            <a:ext cx="8137207" cy="707886"/>
          </a:xfrm>
          <a:prstGeom prst="rect">
            <a:avLst/>
          </a:prstGeom>
          <a:noFill/>
        </p:spPr>
        <p:txBody>
          <a:bodyPr wrap="square">
            <a:spAutoFit/>
          </a:bodyPr>
          <a:lstStyle/>
          <a:p>
            <a:r>
              <a:rPr lang="de-DE" sz="4000" b="1" dirty="0">
                <a:solidFill>
                  <a:schemeClr val="accent1">
                    <a:lumMod val="20000"/>
                    <a:lumOff val="80000"/>
                  </a:schemeClr>
                </a:solidFill>
              </a:rPr>
              <a:t>Das Spranger Gutachten</a:t>
            </a:r>
          </a:p>
        </p:txBody>
      </p:sp>
    </p:spTree>
    <p:extLst>
      <p:ext uri="{BB962C8B-B14F-4D97-AF65-F5344CB8AC3E}">
        <p14:creationId xmlns:p14="http://schemas.microsoft.com/office/powerpoint/2010/main" val="1969122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29">
            <a:extLst>
              <a:ext uri="{FF2B5EF4-FFF2-40B4-BE49-F238E27FC236}">
                <a16:creationId xmlns:a16="http://schemas.microsoft.com/office/drawing/2014/main" id="{1A32057F-F015-B1B2-4E3E-2307F8EFC9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fik 5">
            <a:extLst>
              <a:ext uri="{FF2B5EF4-FFF2-40B4-BE49-F238E27FC236}">
                <a16:creationId xmlns:a16="http://schemas.microsoft.com/office/drawing/2014/main" id="{012D7D45-1E39-E07C-FE17-E20514DA48D8}"/>
              </a:ext>
            </a:extLst>
          </p:cNvPr>
          <p:cNvPicPr>
            <a:picLocks noChangeAspect="1"/>
          </p:cNvPicPr>
          <p:nvPr/>
        </p:nvPicPr>
        <p:blipFill>
          <a:blip r:embed="rId2">
            <a:extLst>
              <a:ext uri="{28A0092B-C50C-407E-A947-70E740481C1C}">
                <a14:useLocalDpi xmlns:a14="http://schemas.microsoft.com/office/drawing/2010/main" val="0"/>
              </a:ext>
            </a:extLst>
          </a:blip>
          <a:srcRect l="4118"/>
          <a:stretch>
            <a:fillRect/>
          </a:stretch>
        </p:blipFill>
        <p:spPr>
          <a:xfrm>
            <a:off x="20" y="1"/>
            <a:ext cx="6575591" cy="6858000"/>
          </a:xfrm>
          <a:prstGeom prst="rect">
            <a:avLst/>
          </a:prstGeom>
        </p:spPr>
      </p:pic>
      <p:sp>
        <p:nvSpPr>
          <p:cNvPr id="2" name="Titel 1">
            <a:extLst>
              <a:ext uri="{FF2B5EF4-FFF2-40B4-BE49-F238E27FC236}">
                <a16:creationId xmlns:a16="http://schemas.microsoft.com/office/drawing/2014/main" id="{235CEAE3-34C9-F6BF-6C79-E78EA218965C}"/>
              </a:ext>
            </a:extLst>
          </p:cNvPr>
          <p:cNvSpPr>
            <a:spLocks noGrp="1"/>
          </p:cNvSpPr>
          <p:nvPr>
            <p:ph type="title"/>
          </p:nvPr>
        </p:nvSpPr>
        <p:spPr>
          <a:xfrm>
            <a:off x="7168896" y="1129554"/>
            <a:ext cx="4361688" cy="3475236"/>
          </a:xfrm>
        </p:spPr>
        <p:txBody>
          <a:bodyPr vert="horz" lIns="91440" tIns="45720" rIns="91440" bIns="45720" rtlCol="0" anchor="b">
            <a:normAutofit/>
          </a:bodyPr>
          <a:lstStyle/>
          <a:p>
            <a:r>
              <a:rPr lang="en-US" sz="4200"/>
              <a:t>Fazit: Wir haben bereits eine ausreichende Gesetzgebung!</a:t>
            </a:r>
          </a:p>
        </p:txBody>
      </p:sp>
    </p:spTree>
    <p:extLst>
      <p:ext uri="{BB962C8B-B14F-4D97-AF65-F5344CB8AC3E}">
        <p14:creationId xmlns:p14="http://schemas.microsoft.com/office/powerpoint/2010/main" val="306630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1A466FCC-26A6-AD0C-513D-472AAABEC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A8EAAF0-AB88-EB70-1CCE-A1E968AF5945}"/>
              </a:ext>
            </a:extLst>
          </p:cNvPr>
          <p:cNvSpPr>
            <a:spLocks noGrp="1"/>
          </p:cNvSpPr>
          <p:nvPr>
            <p:ph type="title"/>
          </p:nvPr>
        </p:nvSpPr>
        <p:spPr>
          <a:xfrm>
            <a:off x="612650" y="1252728"/>
            <a:ext cx="2905613" cy="4768815"/>
          </a:xfrm>
        </p:spPr>
        <p:txBody>
          <a:bodyPr>
            <a:normAutofit/>
          </a:bodyPr>
          <a:lstStyle/>
          <a:p>
            <a:br>
              <a:rPr lang="de-DE" sz="2600" dirty="0"/>
            </a:br>
            <a:r>
              <a:rPr lang="de-DE" sz="2600" dirty="0"/>
              <a:t>Der Unterschied zwischen Tierschutz und Tierrecht.</a:t>
            </a:r>
          </a:p>
        </p:txBody>
      </p:sp>
      <p:graphicFrame>
        <p:nvGraphicFramePr>
          <p:cNvPr id="7" name="Inhaltsplatzhalter 2">
            <a:extLst>
              <a:ext uri="{FF2B5EF4-FFF2-40B4-BE49-F238E27FC236}">
                <a16:creationId xmlns:a16="http://schemas.microsoft.com/office/drawing/2014/main" id="{2FA94276-0B79-56C7-90D4-3B21D970F050}"/>
              </a:ext>
            </a:extLst>
          </p:cNvPr>
          <p:cNvGraphicFramePr>
            <a:graphicFrameLocks noGrp="1"/>
          </p:cNvGraphicFramePr>
          <p:nvPr>
            <p:ph idx="1"/>
            <p:extLst>
              <p:ext uri="{D42A27DB-BD31-4B8C-83A1-F6EECF244321}">
                <p14:modId xmlns:p14="http://schemas.microsoft.com/office/powerpoint/2010/main" val="391618845"/>
              </p:ext>
            </p:extLst>
          </p:nvPr>
        </p:nvGraphicFramePr>
        <p:xfrm>
          <a:off x="4021483" y="1252728"/>
          <a:ext cx="7536203" cy="47688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Pfeil: nach rechts 3">
            <a:extLst>
              <a:ext uri="{FF2B5EF4-FFF2-40B4-BE49-F238E27FC236}">
                <a16:creationId xmlns:a16="http://schemas.microsoft.com/office/drawing/2014/main" id="{0C53A970-9098-A5D6-BC04-6D01F9F17B70}"/>
              </a:ext>
            </a:extLst>
          </p:cNvPr>
          <p:cNvSpPr/>
          <p:nvPr/>
        </p:nvSpPr>
        <p:spPr>
          <a:xfrm>
            <a:off x="7552916" y="2183802"/>
            <a:ext cx="473336" cy="311971"/>
          </a:xfrm>
          <a:prstGeom prst="rightArrow">
            <a:avLst/>
          </a:prstGeom>
          <a:solidFill>
            <a:schemeClr val="tx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lumMod val="95000"/>
                  <a:lumOff val="5000"/>
                </a:schemeClr>
              </a:solidFill>
            </a:endParaRPr>
          </a:p>
        </p:txBody>
      </p:sp>
      <p:sp>
        <p:nvSpPr>
          <p:cNvPr id="8" name="Pfeil: nach rechts 7">
            <a:extLst>
              <a:ext uri="{FF2B5EF4-FFF2-40B4-BE49-F238E27FC236}">
                <a16:creationId xmlns:a16="http://schemas.microsoft.com/office/drawing/2014/main" id="{EBA837B9-8286-B45D-98EC-51EFE02812AA}"/>
              </a:ext>
            </a:extLst>
          </p:cNvPr>
          <p:cNvSpPr/>
          <p:nvPr/>
        </p:nvSpPr>
        <p:spPr>
          <a:xfrm>
            <a:off x="7552916" y="4765637"/>
            <a:ext cx="473336" cy="311971"/>
          </a:xfrm>
          <a:prstGeom prst="rightArrow">
            <a:avLst/>
          </a:prstGeom>
          <a:solidFill>
            <a:schemeClr val="tx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lumMod val="95000"/>
                  <a:lumOff val="5000"/>
                </a:schemeClr>
              </a:solidFill>
            </a:endParaRPr>
          </a:p>
        </p:txBody>
      </p:sp>
      <p:sp>
        <p:nvSpPr>
          <p:cNvPr id="10" name="Textfeld 9">
            <a:extLst>
              <a:ext uri="{FF2B5EF4-FFF2-40B4-BE49-F238E27FC236}">
                <a16:creationId xmlns:a16="http://schemas.microsoft.com/office/drawing/2014/main" id="{5CF3AC86-2027-1A3A-FE62-6A898DC9E498}"/>
              </a:ext>
            </a:extLst>
          </p:cNvPr>
          <p:cNvSpPr txBox="1"/>
          <p:nvPr/>
        </p:nvSpPr>
        <p:spPr>
          <a:xfrm>
            <a:off x="505609" y="570155"/>
            <a:ext cx="11052077" cy="523220"/>
          </a:xfrm>
          <a:prstGeom prst="rect">
            <a:avLst/>
          </a:prstGeom>
          <a:noFill/>
        </p:spPr>
        <p:txBody>
          <a:bodyPr wrap="square" rtlCol="0">
            <a:spAutoFit/>
          </a:bodyPr>
          <a:lstStyle/>
          <a:p>
            <a:r>
              <a:rPr lang="de-DE" sz="2800" dirty="0"/>
              <a:t>Warum werden solche Positivlisten gefordert und wer fordert sie?</a:t>
            </a:r>
          </a:p>
        </p:txBody>
      </p:sp>
    </p:spTree>
    <p:extLst>
      <p:ext uri="{BB962C8B-B14F-4D97-AF65-F5344CB8AC3E}">
        <p14:creationId xmlns:p14="http://schemas.microsoft.com/office/powerpoint/2010/main" val="3253025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EB7976-FD7B-8849-5172-29E1C37581E3}"/>
              </a:ext>
            </a:extLst>
          </p:cNvPr>
          <p:cNvSpPr>
            <a:spLocks noGrp="1"/>
          </p:cNvSpPr>
          <p:nvPr>
            <p:ph type="title"/>
          </p:nvPr>
        </p:nvSpPr>
        <p:spPr>
          <a:xfrm>
            <a:off x="612648" y="548640"/>
            <a:ext cx="10653578" cy="828339"/>
          </a:xfrm>
        </p:spPr>
        <p:txBody>
          <a:bodyPr>
            <a:normAutofit/>
          </a:bodyPr>
          <a:lstStyle/>
          <a:p>
            <a:r>
              <a:rPr lang="de-DE" sz="2800" dirty="0"/>
              <a:t>Die CoP – Sitzung der CITES Vertragsparteienkonferenz</a:t>
            </a:r>
          </a:p>
        </p:txBody>
      </p:sp>
      <p:sp>
        <p:nvSpPr>
          <p:cNvPr id="3" name="Inhaltsplatzhalter 2">
            <a:extLst>
              <a:ext uri="{FF2B5EF4-FFF2-40B4-BE49-F238E27FC236}">
                <a16:creationId xmlns:a16="http://schemas.microsoft.com/office/drawing/2014/main" id="{CD87FFD4-4764-3E3B-9988-C4174D9FF8DF}"/>
              </a:ext>
            </a:extLst>
          </p:cNvPr>
          <p:cNvSpPr>
            <a:spLocks noGrp="1"/>
          </p:cNvSpPr>
          <p:nvPr>
            <p:ph idx="1"/>
          </p:nvPr>
        </p:nvSpPr>
        <p:spPr>
          <a:xfrm>
            <a:off x="612647" y="1376979"/>
            <a:ext cx="10653579" cy="4932381"/>
          </a:xfrm>
        </p:spPr>
        <p:txBody>
          <a:bodyPr>
            <a:normAutofit/>
          </a:bodyPr>
          <a:lstStyle/>
          <a:p>
            <a:pPr marL="0" indent="0" fontAlgn="base">
              <a:buNone/>
            </a:pPr>
            <a:r>
              <a:rPr lang="de-DE" dirty="0"/>
              <a:t>Das erste CoP fand im November 1976 in Bern statt, die folgenden CoPs wurden alle zwei bis drei Jahre abgehalten. Die CoP trifft </a:t>
            </a:r>
            <a:r>
              <a:rPr lang="de-DE" i="1" dirty="0"/>
              <a:t>sich unter anderem</a:t>
            </a:r>
            <a:r>
              <a:rPr lang="de-DE" dirty="0"/>
              <a:t> zu folgenden Punkten:</a:t>
            </a:r>
          </a:p>
          <a:p>
            <a:pPr fontAlgn="base"/>
            <a:r>
              <a:rPr lang="de-DE" dirty="0"/>
              <a:t>die Überprüfung des Fortschritts beim Schutz der Arten, die in den Anhängen enthalten sind;</a:t>
            </a:r>
          </a:p>
          <a:p>
            <a:pPr fontAlgn="base"/>
            <a:r>
              <a:rPr lang="de-DE" dirty="0"/>
              <a:t>Diskussion über Vorschläge zur Änderung der Artlisten in den Anhängen I und II und ob sie angenommen werden;</a:t>
            </a:r>
          </a:p>
          <a:p>
            <a:pPr fontAlgn="base"/>
            <a:r>
              <a:rPr lang="de-DE" dirty="0"/>
              <a:t>Prüfung der Empfehlungen und Vorschläge der Vertragsparteien, des Sekretariats, des SC und der wissenschaftlichen Ausschüsse;</a:t>
            </a:r>
          </a:p>
          <a:p>
            <a:pPr fontAlgn="base"/>
            <a:r>
              <a:rPr lang="de-DE" dirty="0"/>
              <a:t>Empfehlungen zu Maßnahmen zur Verbesserung der Wirksamkeit der Konvention und der Funktionsweise des Sekretariats</a:t>
            </a:r>
          </a:p>
          <a:p>
            <a:pPr marL="0" indent="0">
              <a:buNone/>
            </a:pPr>
            <a:endParaRPr lang="de-DE" dirty="0"/>
          </a:p>
        </p:txBody>
      </p:sp>
    </p:spTree>
    <p:extLst>
      <p:ext uri="{BB962C8B-B14F-4D97-AF65-F5344CB8AC3E}">
        <p14:creationId xmlns:p14="http://schemas.microsoft.com/office/powerpoint/2010/main" val="2184649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6">
            <a:extLst>
              <a:ext uri="{FF2B5EF4-FFF2-40B4-BE49-F238E27FC236}">
                <a16:creationId xmlns:a16="http://schemas.microsoft.com/office/drawing/2014/main" id="{C20CE451-818C-E63D-258B-234B6C543D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2D6807A-72FF-DE04-8D69-F6D849B4CF9A}"/>
              </a:ext>
            </a:extLst>
          </p:cNvPr>
          <p:cNvSpPr>
            <a:spLocks noGrp="1"/>
          </p:cNvSpPr>
          <p:nvPr>
            <p:ph type="title"/>
          </p:nvPr>
        </p:nvSpPr>
        <p:spPr>
          <a:xfrm>
            <a:off x="612648" y="247426"/>
            <a:ext cx="4884510" cy="1416782"/>
          </a:xfrm>
        </p:spPr>
        <p:txBody>
          <a:bodyPr anchor="b">
            <a:normAutofit/>
          </a:bodyPr>
          <a:lstStyle/>
          <a:p>
            <a:r>
              <a:rPr lang="de-DE" dirty="0"/>
              <a:t>Einflussnahme auf CITES</a:t>
            </a:r>
          </a:p>
        </p:txBody>
      </p:sp>
      <p:sp>
        <p:nvSpPr>
          <p:cNvPr id="3" name="Inhaltsplatzhalter 2">
            <a:extLst>
              <a:ext uri="{FF2B5EF4-FFF2-40B4-BE49-F238E27FC236}">
                <a16:creationId xmlns:a16="http://schemas.microsoft.com/office/drawing/2014/main" id="{E9A16D20-08D1-0DF2-D7CA-68DDC1AA508C}"/>
              </a:ext>
            </a:extLst>
          </p:cNvPr>
          <p:cNvSpPr>
            <a:spLocks noGrp="1"/>
          </p:cNvSpPr>
          <p:nvPr>
            <p:ph idx="1"/>
          </p:nvPr>
        </p:nvSpPr>
        <p:spPr>
          <a:xfrm>
            <a:off x="612647" y="1911634"/>
            <a:ext cx="4884510" cy="4607500"/>
          </a:xfrm>
        </p:spPr>
        <p:txBody>
          <a:bodyPr>
            <a:normAutofit/>
          </a:bodyPr>
          <a:lstStyle/>
          <a:p>
            <a:pPr marL="0" indent="0">
              <a:lnSpc>
                <a:spcPct val="110000"/>
              </a:lnSpc>
              <a:buNone/>
            </a:pPr>
            <a:r>
              <a:rPr lang="de-DE" sz="1600" dirty="0"/>
              <a:t>Sogenannte NGOs (Non-governmental organization), also nicht-staatliche Organisationen, wie Tierrechtler beeinflussen unter Anderem die Diskussionen auf der CoP, um ihre Ziele durchzusetzen.</a:t>
            </a:r>
          </a:p>
          <a:p>
            <a:pPr marL="0" indent="0">
              <a:lnSpc>
                <a:spcPct val="110000"/>
              </a:lnSpc>
              <a:buNone/>
            </a:pPr>
            <a:r>
              <a:rPr lang="de-DE" sz="1600" dirty="0"/>
              <a:t>Sie drängen zu strengeren Handelskontrollen, zum Beispiel soll für die Aquaristik und Terraristik die Zucht, der Import und die Abgabe mit mehr lückenlosen Herkunfts- und Abstammungsunterlagen stattfinden.</a:t>
            </a:r>
          </a:p>
          <a:p>
            <a:pPr marL="0" indent="0">
              <a:lnSpc>
                <a:spcPct val="110000"/>
              </a:lnSpc>
              <a:buNone/>
            </a:pPr>
            <a:r>
              <a:rPr lang="de-DE" sz="1600" dirty="0"/>
              <a:t>Unter dem Deckmantel von Schutzargumenten für die Tiere, setzen Tierrechtler immer mehr ihre eigenen Interessen durch, erst durch starke Begrenzungen und am Ende steht die Abschaffung des Haustieres.</a:t>
            </a:r>
          </a:p>
        </p:txBody>
      </p:sp>
      <p:pic>
        <p:nvPicPr>
          <p:cNvPr id="5" name="Grafik 4">
            <a:extLst>
              <a:ext uri="{FF2B5EF4-FFF2-40B4-BE49-F238E27FC236}">
                <a16:creationId xmlns:a16="http://schemas.microsoft.com/office/drawing/2014/main" id="{5F0A747E-967E-4F3D-E256-DDBABA259FAC}"/>
              </a:ext>
            </a:extLst>
          </p:cNvPr>
          <p:cNvPicPr>
            <a:picLocks noChangeAspect="1"/>
          </p:cNvPicPr>
          <p:nvPr/>
        </p:nvPicPr>
        <p:blipFill>
          <a:blip r:embed="rId2">
            <a:extLst>
              <a:ext uri="{28A0092B-C50C-407E-A947-70E740481C1C}">
                <a14:useLocalDpi xmlns:a14="http://schemas.microsoft.com/office/drawing/2010/main" val="0"/>
              </a:ext>
            </a:extLst>
          </a:blip>
          <a:srcRect l="3063" r="4004"/>
          <a:stretch>
            <a:fillRect/>
          </a:stretch>
        </p:blipFill>
        <p:spPr>
          <a:xfrm>
            <a:off x="5818632" y="-1"/>
            <a:ext cx="6373368" cy="6858001"/>
          </a:xfrm>
          <a:prstGeom prst="rect">
            <a:avLst/>
          </a:prstGeom>
        </p:spPr>
      </p:pic>
    </p:spTree>
    <p:extLst>
      <p:ext uri="{BB962C8B-B14F-4D97-AF65-F5344CB8AC3E}">
        <p14:creationId xmlns:p14="http://schemas.microsoft.com/office/powerpoint/2010/main" val="3856563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3C1D75-A737-8914-55CD-793C1584F266}"/>
              </a:ext>
            </a:extLst>
          </p:cNvPr>
          <p:cNvSpPr>
            <a:spLocks noGrp="1"/>
          </p:cNvSpPr>
          <p:nvPr>
            <p:ph type="title"/>
          </p:nvPr>
        </p:nvSpPr>
        <p:spPr>
          <a:xfrm>
            <a:off x="612648" y="548640"/>
            <a:ext cx="10653578" cy="871369"/>
          </a:xfrm>
        </p:spPr>
        <p:txBody>
          <a:bodyPr/>
          <a:lstStyle/>
          <a:p>
            <a:r>
              <a:rPr lang="de-DE" dirty="0">
                <a:solidFill>
                  <a:schemeClr val="accent1">
                    <a:lumMod val="75000"/>
                  </a:schemeClr>
                </a:solidFill>
              </a:rPr>
              <a:t>Persönliche Meinung:</a:t>
            </a:r>
          </a:p>
        </p:txBody>
      </p:sp>
      <p:sp>
        <p:nvSpPr>
          <p:cNvPr id="3" name="Inhaltsplatzhalter 2">
            <a:extLst>
              <a:ext uri="{FF2B5EF4-FFF2-40B4-BE49-F238E27FC236}">
                <a16:creationId xmlns:a16="http://schemas.microsoft.com/office/drawing/2014/main" id="{A4F2F8DE-1013-341B-2570-6912513FC776}"/>
              </a:ext>
            </a:extLst>
          </p:cNvPr>
          <p:cNvSpPr>
            <a:spLocks noGrp="1"/>
          </p:cNvSpPr>
          <p:nvPr>
            <p:ph idx="1"/>
          </p:nvPr>
        </p:nvSpPr>
        <p:spPr>
          <a:xfrm>
            <a:off x="612647" y="1420009"/>
            <a:ext cx="10653579" cy="4593828"/>
          </a:xfrm>
        </p:spPr>
        <p:txBody>
          <a:bodyPr>
            <a:normAutofit/>
          </a:bodyPr>
          <a:lstStyle/>
          <a:p>
            <a:pPr marL="0" indent="0">
              <a:buNone/>
            </a:pPr>
            <a:endParaRPr lang="de-DE" sz="2400" dirty="0"/>
          </a:p>
          <a:p>
            <a:pPr marL="0" indent="0">
              <a:buNone/>
            </a:pPr>
            <a:r>
              <a:rPr lang="de-DE" sz="2400" dirty="0"/>
              <a:t>Tierrechtler: „Tiere gehören in die Natur!“</a:t>
            </a:r>
          </a:p>
          <a:p>
            <a:pPr marL="0" indent="0">
              <a:buNone/>
            </a:pPr>
            <a:endParaRPr lang="de-DE" sz="2400" dirty="0"/>
          </a:p>
          <a:p>
            <a:pPr marL="0" indent="0">
              <a:buNone/>
            </a:pPr>
            <a:endParaRPr lang="de-DE" sz="2400" dirty="0"/>
          </a:p>
          <a:p>
            <a:pPr marL="0" indent="0">
              <a:buNone/>
            </a:pPr>
            <a:r>
              <a:rPr lang="de-DE" sz="2400" dirty="0"/>
              <a:t>	Biologe: „Natürlich gehören natürliche Tiere in die natürliche Natur,</a:t>
            </a:r>
          </a:p>
          <a:p>
            <a:pPr marL="0" indent="0">
              <a:buNone/>
            </a:pPr>
            <a:r>
              <a:rPr lang="de-DE" sz="2400" dirty="0"/>
              <a:t>	aber welche Tiere sind natürlich und wie natürlich ist die Natur?“</a:t>
            </a:r>
          </a:p>
        </p:txBody>
      </p:sp>
      <p:sp>
        <p:nvSpPr>
          <p:cNvPr id="4" name="Rechteck: abgerundete Ecken 3">
            <a:extLst>
              <a:ext uri="{FF2B5EF4-FFF2-40B4-BE49-F238E27FC236}">
                <a16:creationId xmlns:a16="http://schemas.microsoft.com/office/drawing/2014/main" id="{51B6F470-AFD2-ECEE-7BAC-8099C764BD73}"/>
              </a:ext>
            </a:extLst>
          </p:cNvPr>
          <p:cNvSpPr/>
          <p:nvPr/>
        </p:nvSpPr>
        <p:spPr>
          <a:xfrm>
            <a:off x="451283" y="1715532"/>
            <a:ext cx="6239973" cy="113225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abgerundete Ecken 4">
            <a:extLst>
              <a:ext uri="{FF2B5EF4-FFF2-40B4-BE49-F238E27FC236}">
                <a16:creationId xmlns:a16="http://schemas.microsoft.com/office/drawing/2014/main" id="{79C16566-2A5C-BA5F-5049-0E424DD095EA}"/>
              </a:ext>
            </a:extLst>
          </p:cNvPr>
          <p:cNvSpPr/>
          <p:nvPr/>
        </p:nvSpPr>
        <p:spPr>
          <a:xfrm>
            <a:off x="1443955" y="3550024"/>
            <a:ext cx="9822271" cy="147379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497530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92CC1E4F-F1F0-B945-BE50-C72A7103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CDDAEEB-FADA-07D8-EC9C-F2F789F2F346}"/>
              </a:ext>
            </a:extLst>
          </p:cNvPr>
          <p:cNvSpPr>
            <a:spLocks noGrp="1"/>
          </p:cNvSpPr>
          <p:nvPr>
            <p:ph type="title"/>
          </p:nvPr>
        </p:nvSpPr>
        <p:spPr>
          <a:xfrm>
            <a:off x="7123007" y="548640"/>
            <a:ext cx="4361693" cy="1280159"/>
          </a:xfrm>
        </p:spPr>
        <p:txBody>
          <a:bodyPr anchor="b">
            <a:normAutofit/>
          </a:bodyPr>
          <a:lstStyle/>
          <a:p>
            <a:r>
              <a:rPr lang="de-DE" dirty="0">
                <a:solidFill>
                  <a:schemeClr val="accent6">
                    <a:lumMod val="75000"/>
                  </a:schemeClr>
                </a:solidFill>
              </a:rPr>
              <a:t>Dein Engagement wird gebraucht!</a:t>
            </a:r>
          </a:p>
        </p:txBody>
      </p:sp>
      <p:pic>
        <p:nvPicPr>
          <p:cNvPr id="4" name="Grafik 3">
            <a:extLst>
              <a:ext uri="{FF2B5EF4-FFF2-40B4-BE49-F238E27FC236}">
                <a16:creationId xmlns:a16="http://schemas.microsoft.com/office/drawing/2014/main" id="{6CFF02FA-9472-5BE0-FE2E-DB78E6DFF1A6}"/>
              </a:ext>
            </a:extLst>
          </p:cNvPr>
          <p:cNvPicPr>
            <a:picLocks noChangeAspect="1"/>
          </p:cNvPicPr>
          <p:nvPr/>
        </p:nvPicPr>
        <p:blipFill>
          <a:blip r:embed="rId2"/>
          <a:srcRect l="7067"/>
          <a:stretch>
            <a:fillRect/>
          </a:stretch>
        </p:blipFill>
        <p:spPr>
          <a:xfrm>
            <a:off x="1" y="10"/>
            <a:ext cx="6373368" cy="6857990"/>
          </a:xfrm>
          <a:prstGeom prst="rect">
            <a:avLst/>
          </a:prstGeom>
        </p:spPr>
      </p:pic>
      <p:sp>
        <p:nvSpPr>
          <p:cNvPr id="3" name="Inhaltsplatzhalter 2">
            <a:extLst>
              <a:ext uri="{FF2B5EF4-FFF2-40B4-BE49-F238E27FC236}">
                <a16:creationId xmlns:a16="http://schemas.microsoft.com/office/drawing/2014/main" id="{7FD84478-123C-8920-EA85-8CFF783B3F79}"/>
              </a:ext>
            </a:extLst>
          </p:cNvPr>
          <p:cNvSpPr>
            <a:spLocks noGrp="1"/>
          </p:cNvSpPr>
          <p:nvPr>
            <p:ph idx="1"/>
          </p:nvPr>
        </p:nvSpPr>
        <p:spPr>
          <a:xfrm>
            <a:off x="7123007" y="2212846"/>
            <a:ext cx="4361693" cy="4096514"/>
          </a:xfrm>
        </p:spPr>
        <p:txBody>
          <a:bodyPr>
            <a:normAutofit/>
          </a:bodyPr>
          <a:lstStyle/>
          <a:p>
            <a:pPr marL="0" indent="0">
              <a:lnSpc>
                <a:spcPct val="110000"/>
              </a:lnSpc>
              <a:buNone/>
            </a:pPr>
            <a:r>
              <a:rPr lang="de-DE" sz="1800" b="1" dirty="0"/>
              <a:t>Tierrechtler</a:t>
            </a:r>
            <a:r>
              <a:rPr lang="de-DE" sz="1800" dirty="0"/>
              <a:t> haben große Organisationen und eine große Lobby mit viel Geld.</a:t>
            </a:r>
          </a:p>
          <a:p>
            <a:pPr marL="0" indent="0">
              <a:lnSpc>
                <a:spcPct val="110000"/>
              </a:lnSpc>
              <a:buNone/>
            </a:pPr>
            <a:endParaRPr lang="de-DE" sz="1800" dirty="0"/>
          </a:p>
          <a:p>
            <a:pPr marL="0" indent="0">
              <a:lnSpc>
                <a:spcPct val="110000"/>
              </a:lnSpc>
              <a:buNone/>
            </a:pPr>
            <a:r>
              <a:rPr lang="de-DE" sz="1800" b="1" dirty="0"/>
              <a:t>Züchter</a:t>
            </a:r>
            <a:r>
              <a:rPr lang="de-DE" sz="1800" dirty="0"/>
              <a:t> und </a:t>
            </a:r>
            <a:r>
              <a:rPr lang="de-DE" sz="1800" b="1" dirty="0"/>
              <a:t>Händler</a:t>
            </a:r>
            <a:r>
              <a:rPr lang="de-DE" sz="1800" dirty="0"/>
              <a:t> sind kaum organisiert und es fehlt an Finanzen sowie an Personal.</a:t>
            </a:r>
          </a:p>
          <a:p>
            <a:pPr marL="0" indent="0">
              <a:lnSpc>
                <a:spcPct val="110000"/>
              </a:lnSpc>
              <a:buNone/>
            </a:pPr>
            <a:endParaRPr lang="de-DE" sz="1800" dirty="0"/>
          </a:p>
          <a:p>
            <a:pPr marL="0" indent="0">
              <a:lnSpc>
                <a:spcPct val="110000"/>
              </a:lnSpc>
              <a:buNone/>
            </a:pPr>
            <a:r>
              <a:rPr lang="de-DE" sz="1800" dirty="0"/>
              <a:t>Es gibt viele </a:t>
            </a:r>
            <a:r>
              <a:rPr lang="de-DE" sz="1800" b="1" dirty="0"/>
              <a:t>Heimtierbesitzer</a:t>
            </a:r>
            <a:r>
              <a:rPr lang="de-DE" sz="1800" dirty="0"/>
              <a:t>, aber sie unterstützten eher die Tierrechtler, als ihre eigenen Interessen.</a:t>
            </a:r>
          </a:p>
          <a:p>
            <a:pPr marL="0" indent="0">
              <a:lnSpc>
                <a:spcPct val="110000"/>
              </a:lnSpc>
              <a:buNone/>
            </a:pPr>
            <a:endParaRPr lang="de-DE" sz="1800" dirty="0"/>
          </a:p>
          <a:p>
            <a:pPr marL="0" indent="0">
              <a:lnSpc>
                <a:spcPct val="110000"/>
              </a:lnSpc>
              <a:buNone/>
            </a:pPr>
            <a:endParaRPr lang="de-DE" sz="1800" dirty="0"/>
          </a:p>
        </p:txBody>
      </p:sp>
    </p:spTree>
    <p:extLst>
      <p:ext uri="{BB962C8B-B14F-4D97-AF65-F5344CB8AC3E}">
        <p14:creationId xmlns:p14="http://schemas.microsoft.com/office/powerpoint/2010/main" val="2772072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92CC1E4F-F1F0-B945-BE50-C72A7103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4" name="Textfeld 3">
            <a:extLst>
              <a:ext uri="{FF2B5EF4-FFF2-40B4-BE49-F238E27FC236}">
                <a16:creationId xmlns:a16="http://schemas.microsoft.com/office/drawing/2014/main" id="{FC9444BB-A6B7-E53E-4314-F012500B54EA}"/>
              </a:ext>
            </a:extLst>
          </p:cNvPr>
          <p:cNvSpPr txBox="1"/>
          <p:nvPr/>
        </p:nvSpPr>
        <p:spPr>
          <a:xfrm>
            <a:off x="363548" y="408983"/>
            <a:ext cx="6010791" cy="153816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400" b="1" kern="1200" dirty="0">
                <a:solidFill>
                  <a:schemeClr val="accent1">
                    <a:lumMod val="75000"/>
                  </a:schemeClr>
                </a:solidFill>
                <a:latin typeface="+mj-lt"/>
                <a:ea typeface="+mj-ea"/>
                <a:cs typeface="+mj-cs"/>
              </a:rPr>
              <a:t>Tritt einem Verein bei und motiviere Andere, das gleiche zu tun.</a:t>
            </a:r>
          </a:p>
          <a:p>
            <a:pPr>
              <a:lnSpc>
                <a:spcPct val="90000"/>
              </a:lnSpc>
              <a:spcBef>
                <a:spcPct val="0"/>
              </a:spcBef>
              <a:spcAft>
                <a:spcPts val="600"/>
              </a:spcAft>
            </a:pPr>
            <a:r>
              <a:rPr lang="en-US" sz="2400" b="1" kern="1200" dirty="0">
                <a:solidFill>
                  <a:schemeClr val="accent1">
                    <a:lumMod val="75000"/>
                  </a:schemeClr>
                </a:solidFill>
                <a:latin typeface="+mj-lt"/>
                <a:ea typeface="+mj-ea"/>
                <a:cs typeface="+mj-cs"/>
              </a:rPr>
              <a:t>Aber bitte der richtige Verein!</a:t>
            </a:r>
          </a:p>
          <a:p>
            <a:pPr>
              <a:lnSpc>
                <a:spcPct val="90000"/>
              </a:lnSpc>
              <a:spcBef>
                <a:spcPct val="0"/>
              </a:spcBef>
              <a:spcAft>
                <a:spcPts val="600"/>
              </a:spcAft>
            </a:pPr>
            <a:endParaRPr lang="en-US" sz="2000" b="1" kern="1200" dirty="0">
              <a:solidFill>
                <a:schemeClr val="tx1"/>
              </a:solidFill>
              <a:latin typeface="+mj-lt"/>
              <a:ea typeface="+mj-ea"/>
              <a:cs typeface="+mj-cs"/>
            </a:endParaRPr>
          </a:p>
        </p:txBody>
      </p:sp>
      <p:pic>
        <p:nvPicPr>
          <p:cNvPr id="15" name="Picture 5" descr="Goldfisch unter Wasser">
            <a:extLst>
              <a:ext uri="{FF2B5EF4-FFF2-40B4-BE49-F238E27FC236}">
                <a16:creationId xmlns:a16="http://schemas.microsoft.com/office/drawing/2014/main" id="{CACBA174-D6D7-DF1D-B113-95073B855010}"/>
              </a:ext>
            </a:extLst>
          </p:cNvPr>
          <p:cNvPicPr>
            <a:picLocks noChangeAspect="1"/>
          </p:cNvPicPr>
          <p:nvPr/>
        </p:nvPicPr>
        <p:blipFill>
          <a:blip r:embed="rId2"/>
          <a:srcRect l="20771" r="4055" b="-1"/>
          <a:stretch>
            <a:fillRect/>
          </a:stretch>
        </p:blipFill>
        <p:spPr>
          <a:xfrm>
            <a:off x="3333450" y="1947144"/>
            <a:ext cx="3040889" cy="2700159"/>
          </a:xfrm>
          <a:prstGeom prst="rect">
            <a:avLst/>
          </a:prstGeom>
        </p:spPr>
      </p:pic>
      <p:graphicFrame>
        <p:nvGraphicFramePr>
          <p:cNvPr id="17" name="Inhaltsplatzhalter 2">
            <a:extLst>
              <a:ext uri="{FF2B5EF4-FFF2-40B4-BE49-F238E27FC236}">
                <a16:creationId xmlns:a16="http://schemas.microsoft.com/office/drawing/2014/main" id="{7D8715D6-EF47-D6E2-353D-9547833513F2}"/>
              </a:ext>
            </a:extLst>
          </p:cNvPr>
          <p:cNvGraphicFramePr>
            <a:graphicFrameLocks noGrp="1"/>
          </p:cNvGraphicFramePr>
          <p:nvPr>
            <p:ph idx="1"/>
            <p:extLst>
              <p:ext uri="{D42A27DB-BD31-4B8C-83A1-F6EECF244321}">
                <p14:modId xmlns:p14="http://schemas.microsoft.com/office/powerpoint/2010/main" val="616175620"/>
              </p:ext>
            </p:extLst>
          </p:nvPr>
        </p:nvGraphicFramePr>
        <p:xfrm>
          <a:off x="6465346" y="2861534"/>
          <a:ext cx="5185185" cy="35715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32974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1A22726-DA03-BCB0-F12E-98258FB7E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F02BA69-8F16-9793-463C-E927AFF0825F}"/>
              </a:ext>
            </a:extLst>
          </p:cNvPr>
          <p:cNvSpPr>
            <a:spLocks noGrp="1"/>
          </p:cNvSpPr>
          <p:nvPr>
            <p:ph type="title"/>
          </p:nvPr>
        </p:nvSpPr>
        <p:spPr>
          <a:xfrm>
            <a:off x="1524000" y="548640"/>
            <a:ext cx="9160475" cy="1132258"/>
          </a:xfrm>
        </p:spPr>
        <p:txBody>
          <a:bodyPr anchor="ctr">
            <a:normAutofit/>
          </a:bodyPr>
          <a:lstStyle/>
          <a:p>
            <a:pPr algn="ctr"/>
            <a:r>
              <a:rPr lang="de-DE" dirty="0"/>
              <a:t>Spenden,</a:t>
            </a:r>
            <a:br>
              <a:rPr lang="de-DE" dirty="0"/>
            </a:br>
            <a:r>
              <a:rPr lang="de-DE" dirty="0"/>
              <a:t>Dein Verein braucht dich!</a:t>
            </a:r>
          </a:p>
        </p:txBody>
      </p:sp>
      <p:graphicFrame>
        <p:nvGraphicFramePr>
          <p:cNvPr id="5" name="Inhaltsplatzhalter 2">
            <a:extLst>
              <a:ext uri="{FF2B5EF4-FFF2-40B4-BE49-F238E27FC236}">
                <a16:creationId xmlns:a16="http://schemas.microsoft.com/office/drawing/2014/main" id="{F1297E1C-F505-BF00-A40F-7C2ECF41D095}"/>
              </a:ext>
            </a:extLst>
          </p:cNvPr>
          <p:cNvGraphicFramePr>
            <a:graphicFrameLocks noGrp="1"/>
          </p:cNvGraphicFramePr>
          <p:nvPr>
            <p:ph idx="1"/>
            <p:extLst>
              <p:ext uri="{D42A27DB-BD31-4B8C-83A1-F6EECF244321}">
                <p14:modId xmlns:p14="http://schemas.microsoft.com/office/powerpoint/2010/main" val="7349827"/>
              </p:ext>
            </p:extLst>
          </p:nvPr>
        </p:nvGraphicFramePr>
        <p:xfrm>
          <a:off x="930876" y="2037806"/>
          <a:ext cx="10335350" cy="40664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27669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C925D268-5F0E-40AF-A69D-DF1A6F69C55C}"/>
              </a:ext>
            </a:extLst>
          </p:cNvPr>
          <p:cNvSpPr>
            <a:spLocks noGrp="1"/>
          </p:cNvSpPr>
          <p:nvPr>
            <p:ph type="subTitle" idx="1"/>
          </p:nvPr>
        </p:nvSpPr>
        <p:spPr>
          <a:xfrm>
            <a:off x="1009650" y="3878511"/>
            <a:ext cx="7934324" cy="2641352"/>
          </a:xfrm>
        </p:spPr>
        <p:txBody>
          <a:bodyPr>
            <a:normAutofit/>
          </a:bodyPr>
          <a:lstStyle/>
          <a:p>
            <a:r>
              <a:rPr lang="de-DE" sz="4400" dirty="0"/>
              <a:t>Vielen Dank für Eure Aufmerksamkeit!</a:t>
            </a:r>
          </a:p>
          <a:p>
            <a:endParaRPr lang="de-DE" dirty="0"/>
          </a:p>
        </p:txBody>
      </p:sp>
      <p:pic>
        <p:nvPicPr>
          <p:cNvPr id="5" name="Grafik 4">
            <a:extLst>
              <a:ext uri="{FF2B5EF4-FFF2-40B4-BE49-F238E27FC236}">
                <a16:creationId xmlns:a16="http://schemas.microsoft.com/office/drawing/2014/main" id="{E6D98E50-52F4-4E43-9074-80A7306BC5A7}"/>
              </a:ext>
            </a:extLst>
          </p:cNvPr>
          <p:cNvPicPr>
            <a:picLocks noChangeAspect="1"/>
          </p:cNvPicPr>
          <p:nvPr/>
        </p:nvPicPr>
        <p:blipFill>
          <a:blip r:embed="rId2"/>
          <a:stretch>
            <a:fillRect/>
          </a:stretch>
        </p:blipFill>
        <p:spPr>
          <a:xfrm>
            <a:off x="1009649" y="0"/>
            <a:ext cx="7946421" cy="2360645"/>
          </a:xfrm>
          <a:prstGeom prst="rect">
            <a:avLst/>
          </a:prstGeom>
        </p:spPr>
      </p:pic>
      <p:sp>
        <p:nvSpPr>
          <p:cNvPr id="6" name="Text Box 5">
            <a:extLst>
              <a:ext uri="{FF2B5EF4-FFF2-40B4-BE49-F238E27FC236}">
                <a16:creationId xmlns:a16="http://schemas.microsoft.com/office/drawing/2014/main" id="{AA22417C-0D9F-4336-AFDE-5C1B7585074F}"/>
              </a:ext>
            </a:extLst>
          </p:cNvPr>
          <p:cNvSpPr txBox="1">
            <a:spLocks noChangeArrowheads="1"/>
          </p:cNvSpPr>
          <p:nvPr/>
        </p:nvSpPr>
        <p:spPr bwMode="auto">
          <a:xfrm>
            <a:off x="10389904" y="6519863"/>
            <a:ext cx="1645002" cy="246221"/>
          </a:xfrm>
          <a:prstGeom prst="rect">
            <a:avLst/>
          </a:prstGeom>
          <a:noFill/>
          <a:ln w="9525">
            <a:noFill/>
            <a:miter lim="800000"/>
            <a:headEnd/>
            <a:tailEnd/>
          </a:ln>
          <a:effectLst/>
        </p:spPr>
        <p:txBody>
          <a:bodyPr wrap="none">
            <a:spAutoFit/>
          </a:bodyPr>
          <a:lstStyle/>
          <a:p>
            <a:r>
              <a:rPr lang="en-US" sz="1000" dirty="0"/>
              <a:t>© Anneliese Knust 2026</a:t>
            </a:r>
          </a:p>
        </p:txBody>
      </p:sp>
    </p:spTree>
    <p:extLst>
      <p:ext uri="{BB962C8B-B14F-4D97-AF65-F5344CB8AC3E}">
        <p14:creationId xmlns:p14="http://schemas.microsoft.com/office/powerpoint/2010/main" val="3222258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3">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284C59A-C2E9-4D8F-C81D-35CA48D7EF6F}"/>
              </a:ext>
            </a:extLst>
          </p:cNvPr>
          <p:cNvSpPr>
            <a:spLocks noGrp="1"/>
          </p:cNvSpPr>
          <p:nvPr>
            <p:ph type="title"/>
          </p:nvPr>
        </p:nvSpPr>
        <p:spPr>
          <a:xfrm>
            <a:off x="612648" y="1114923"/>
            <a:ext cx="4621553" cy="1360728"/>
          </a:xfrm>
        </p:spPr>
        <p:txBody>
          <a:bodyPr vert="horz" lIns="91440" tIns="45720" rIns="91440" bIns="45720" rtlCol="0" anchor="b">
            <a:normAutofit/>
          </a:bodyPr>
          <a:lstStyle/>
          <a:p>
            <a:r>
              <a:rPr lang="en-US" dirty="0"/>
              <a:t>Was sind Positivlisten?</a:t>
            </a:r>
          </a:p>
        </p:txBody>
      </p:sp>
      <p:sp>
        <p:nvSpPr>
          <p:cNvPr id="3" name="Inhaltsplatzhalter 2">
            <a:extLst>
              <a:ext uri="{FF2B5EF4-FFF2-40B4-BE49-F238E27FC236}">
                <a16:creationId xmlns:a16="http://schemas.microsoft.com/office/drawing/2014/main" id="{1BC06637-C8B6-49F0-1DED-DE474ADAB660}"/>
              </a:ext>
            </a:extLst>
          </p:cNvPr>
          <p:cNvSpPr>
            <a:spLocks noGrp="1"/>
          </p:cNvSpPr>
          <p:nvPr>
            <p:ph idx="1"/>
          </p:nvPr>
        </p:nvSpPr>
        <p:spPr>
          <a:xfrm>
            <a:off x="612648" y="2584058"/>
            <a:ext cx="4621553" cy="3159018"/>
          </a:xfrm>
        </p:spPr>
        <p:txBody>
          <a:bodyPr vert="horz" lIns="91440" tIns="45720" rIns="91440" bIns="45720" rtlCol="0">
            <a:normAutofit lnSpcReduction="10000"/>
          </a:bodyPr>
          <a:lstStyle/>
          <a:p>
            <a:pPr marL="0" indent="0">
              <a:buNone/>
            </a:pPr>
            <a:r>
              <a:rPr lang="de-DE" sz="1800" noProof="0" dirty="0"/>
              <a:t>Positivlisten sollen eine vollständige Auflistung von Arten sein, die zulässig und erlaubt sind, mit oder ohne Einschränkungen, wie der Meldepflicht.</a:t>
            </a:r>
          </a:p>
          <a:p>
            <a:pPr marL="0" indent="0">
              <a:buNone/>
            </a:pPr>
            <a:r>
              <a:rPr lang="de-DE" sz="1800" dirty="0"/>
              <a:t>Alle Arten, die nicht auf der Liste stehen, sind verboten.</a:t>
            </a:r>
            <a:endParaRPr lang="de-DE" sz="1800" noProof="0" dirty="0"/>
          </a:p>
          <a:p>
            <a:pPr marL="0" indent="0">
              <a:buNone/>
            </a:pPr>
            <a:r>
              <a:rPr lang="de-DE" sz="1800" noProof="0" dirty="0"/>
              <a:t>Das schließt Nachkommen wie Hybride, Mischlinge, Bastarde und alle Produkte daraus ein.</a:t>
            </a:r>
          </a:p>
        </p:txBody>
      </p:sp>
      <p:pic>
        <p:nvPicPr>
          <p:cNvPr id="7" name="Grafik 6">
            <a:extLst>
              <a:ext uri="{FF2B5EF4-FFF2-40B4-BE49-F238E27FC236}">
                <a16:creationId xmlns:a16="http://schemas.microsoft.com/office/drawing/2014/main" id="{497CBA50-C594-A93D-686D-FFA3D0AAAB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4201" y="978946"/>
            <a:ext cx="6294840" cy="4597059"/>
          </a:xfrm>
          <a:prstGeom prst="rect">
            <a:avLst/>
          </a:prstGeom>
        </p:spPr>
      </p:pic>
    </p:spTree>
    <p:extLst>
      <p:ext uri="{BB962C8B-B14F-4D97-AF65-F5344CB8AC3E}">
        <p14:creationId xmlns:p14="http://schemas.microsoft.com/office/powerpoint/2010/main" val="3996035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29">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2B9D3D2-FFB6-7B27-573E-ACACE926438C}"/>
              </a:ext>
            </a:extLst>
          </p:cNvPr>
          <p:cNvSpPr>
            <a:spLocks noGrp="1"/>
          </p:cNvSpPr>
          <p:nvPr>
            <p:ph type="title"/>
          </p:nvPr>
        </p:nvSpPr>
        <p:spPr>
          <a:xfrm>
            <a:off x="5568534" y="603504"/>
            <a:ext cx="5916169" cy="1527048"/>
          </a:xfrm>
        </p:spPr>
        <p:txBody>
          <a:bodyPr anchor="b">
            <a:normAutofit/>
          </a:bodyPr>
          <a:lstStyle/>
          <a:p>
            <a:r>
              <a:rPr lang="de-DE" sz="3300"/>
              <a:t>Was würden Positivlisten für Heimtierhalter bedeuten?</a:t>
            </a:r>
          </a:p>
        </p:txBody>
      </p:sp>
      <p:pic>
        <p:nvPicPr>
          <p:cNvPr id="21" name="Picture 20" descr="Schwarzes Schaf unter weißen Schafen">
            <a:extLst>
              <a:ext uri="{FF2B5EF4-FFF2-40B4-BE49-F238E27FC236}">
                <a16:creationId xmlns:a16="http://schemas.microsoft.com/office/drawing/2014/main" id="{80573F5E-467F-5A00-220D-F65C2114EA6A}"/>
              </a:ext>
            </a:extLst>
          </p:cNvPr>
          <p:cNvPicPr>
            <a:picLocks noChangeAspect="1"/>
          </p:cNvPicPr>
          <p:nvPr/>
        </p:nvPicPr>
        <p:blipFill>
          <a:blip r:embed="rId2"/>
          <a:srcRect l="28856" r="23350" b="-1"/>
          <a:stretch>
            <a:fillRect/>
          </a:stretch>
        </p:blipFill>
        <p:spPr>
          <a:xfrm>
            <a:off x="20" y="10"/>
            <a:ext cx="4910308" cy="6857990"/>
          </a:xfrm>
          <a:prstGeom prst="rect">
            <a:avLst/>
          </a:prstGeom>
        </p:spPr>
      </p:pic>
      <p:sp>
        <p:nvSpPr>
          <p:cNvPr id="19" name="Inhaltsplatzhalter 2">
            <a:extLst>
              <a:ext uri="{FF2B5EF4-FFF2-40B4-BE49-F238E27FC236}">
                <a16:creationId xmlns:a16="http://schemas.microsoft.com/office/drawing/2014/main" id="{8D4A05B9-775A-F37D-9F35-DE0A2C1BB38A}"/>
              </a:ext>
            </a:extLst>
          </p:cNvPr>
          <p:cNvSpPr>
            <a:spLocks noGrp="1"/>
          </p:cNvSpPr>
          <p:nvPr>
            <p:ph idx="1"/>
          </p:nvPr>
        </p:nvSpPr>
        <p:spPr>
          <a:xfrm>
            <a:off x="5568533" y="2214282"/>
            <a:ext cx="5916169" cy="4095078"/>
          </a:xfrm>
        </p:spPr>
        <p:txBody>
          <a:bodyPr>
            <a:normAutofit/>
          </a:bodyPr>
          <a:lstStyle/>
          <a:p>
            <a:pPr marL="0" indent="0">
              <a:buNone/>
            </a:pPr>
            <a:r>
              <a:rPr lang="de-DE" sz="1800" dirty="0"/>
              <a:t>Die Positivlisten </a:t>
            </a:r>
            <a:r>
              <a:rPr lang="de-DE" sz="1800" u="sng" dirty="0">
                <a:solidFill>
                  <a:srgbClr val="CC3300"/>
                </a:solidFill>
              </a:rPr>
              <a:t>verbieten grundsätzlich </a:t>
            </a:r>
            <a:r>
              <a:rPr lang="de-DE" sz="1800" dirty="0"/>
              <a:t>die Tierhaltung und erlauben nur einige ausgewählte Arten, die auf der Liste genannt sein müssen.</a:t>
            </a:r>
          </a:p>
          <a:p>
            <a:r>
              <a:rPr lang="de-DE" sz="1800" dirty="0"/>
              <a:t>das führt zu einer Artverarmung</a:t>
            </a:r>
          </a:p>
          <a:p>
            <a:r>
              <a:rPr lang="de-DE" sz="1800" dirty="0"/>
              <a:t>es ist eine Über-Reglementierung</a:t>
            </a:r>
          </a:p>
          <a:p>
            <a:r>
              <a:rPr lang="de-DE" sz="1800" dirty="0"/>
              <a:t>viel Bürokratie und Kosten</a:t>
            </a:r>
          </a:p>
          <a:p>
            <a:r>
              <a:rPr lang="de-DE" sz="1800" dirty="0"/>
              <a:t>kaum durchführbar und kontrollierbar</a:t>
            </a:r>
          </a:p>
        </p:txBody>
      </p:sp>
    </p:spTree>
    <p:extLst>
      <p:ext uri="{BB962C8B-B14F-4D97-AF65-F5344CB8AC3E}">
        <p14:creationId xmlns:p14="http://schemas.microsoft.com/office/powerpoint/2010/main" val="2977452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3F3181-2C4D-B8A6-FB54-34253F3C11E9}"/>
              </a:ext>
            </a:extLst>
          </p:cNvPr>
          <p:cNvSpPr>
            <a:spLocks noGrp="1"/>
          </p:cNvSpPr>
          <p:nvPr>
            <p:ph type="title"/>
          </p:nvPr>
        </p:nvSpPr>
        <p:spPr/>
        <p:txBody>
          <a:bodyPr/>
          <a:lstStyle/>
          <a:p>
            <a:r>
              <a:rPr lang="de-DE" dirty="0"/>
              <a:t>Brauchen wir Positivlisten?</a:t>
            </a:r>
          </a:p>
        </p:txBody>
      </p:sp>
      <p:sp>
        <p:nvSpPr>
          <p:cNvPr id="3" name="Inhaltsplatzhalter 2">
            <a:extLst>
              <a:ext uri="{FF2B5EF4-FFF2-40B4-BE49-F238E27FC236}">
                <a16:creationId xmlns:a16="http://schemas.microsoft.com/office/drawing/2014/main" id="{9FFF4EE9-7283-9E83-59DC-91EB6FC44511}"/>
              </a:ext>
            </a:extLst>
          </p:cNvPr>
          <p:cNvSpPr>
            <a:spLocks noGrp="1"/>
          </p:cNvSpPr>
          <p:nvPr>
            <p:ph idx="1"/>
          </p:nvPr>
        </p:nvSpPr>
        <p:spPr/>
        <p:txBody>
          <a:bodyPr>
            <a:normAutofit lnSpcReduction="10000"/>
          </a:bodyPr>
          <a:lstStyle/>
          <a:p>
            <a:pPr marL="0" indent="0">
              <a:buNone/>
            </a:pPr>
            <a:r>
              <a:rPr lang="de-DE">
                <a:solidFill>
                  <a:srgbClr val="0070C0"/>
                </a:solidFill>
              </a:rPr>
              <a:t>Das Spanger </a:t>
            </a:r>
            <a:r>
              <a:rPr lang="de-DE" dirty="0">
                <a:solidFill>
                  <a:srgbClr val="0070C0"/>
                </a:solidFill>
              </a:rPr>
              <a:t>Gutachten kommt zu einem eindeutigen Ergebnis:</a:t>
            </a:r>
          </a:p>
          <a:p>
            <a:pPr marL="0" indent="0">
              <a:buNone/>
            </a:pPr>
            <a:r>
              <a:rPr lang="de-DE" dirty="0"/>
              <a:t>Eine nationale Positivliste für Heimtiere ist:</a:t>
            </a:r>
          </a:p>
          <a:p>
            <a:pPr marL="457200" indent="-457200">
              <a:buFont typeface="+mj-lt"/>
              <a:buAutoNum type="arabicPeriod"/>
            </a:pPr>
            <a:r>
              <a:rPr lang="de-DE" b="1" dirty="0"/>
              <a:t>Völkerrechtswidrig</a:t>
            </a:r>
            <a:r>
              <a:rPr lang="de-DE" dirty="0"/>
              <a:t>, denn es verstößt gegen das Heimtierübereinkommen des Europarates, das die Heimtierhaltung schützt und ihren gesellschaftlichen Wert anerkennt.</a:t>
            </a:r>
          </a:p>
          <a:p>
            <a:pPr marL="457200" indent="-457200">
              <a:buFont typeface="+mj-lt"/>
              <a:buAutoNum type="arabicPeriod"/>
            </a:pPr>
            <a:r>
              <a:rPr lang="de-DE" b="1" dirty="0"/>
              <a:t>Europarechtswidrig</a:t>
            </a:r>
            <a:r>
              <a:rPr lang="de-DE" dirty="0"/>
              <a:t>, denn Heimtiere gelten als Waren im EU-Recht und es wäre gleichzustellen mit einem Handelsverbot, weiterhin hat die EU keine Kompetenz zu so einer Maßnahme.</a:t>
            </a:r>
          </a:p>
          <a:p>
            <a:pPr marL="457200" indent="-457200">
              <a:buFont typeface="+mj-lt"/>
              <a:buAutoNum type="arabicPeriod"/>
            </a:pPr>
            <a:r>
              <a:rPr lang="de-DE" b="1" dirty="0"/>
              <a:t>Verfassungswidrig</a:t>
            </a:r>
            <a:r>
              <a:rPr lang="de-DE" dirty="0"/>
              <a:t>, denn es werden Grundfreiheiten und Grundrechte verletzt, wie die Berufsfreiheit, allgemeine Handlungsfreiheit, Eigentumsgarantie und das Persönlichkeitsrecht.</a:t>
            </a:r>
          </a:p>
          <a:p>
            <a:pPr marL="0" indent="0">
              <a:buNone/>
            </a:pPr>
            <a:endParaRPr lang="de-DE" dirty="0"/>
          </a:p>
        </p:txBody>
      </p:sp>
    </p:spTree>
    <p:extLst>
      <p:ext uri="{BB962C8B-B14F-4D97-AF65-F5344CB8AC3E}">
        <p14:creationId xmlns:p14="http://schemas.microsoft.com/office/powerpoint/2010/main" val="2370508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77B77D51-0898-71C5-C74C-739A5AEA2983}"/>
              </a:ext>
            </a:extLst>
          </p:cNvPr>
          <p:cNvPicPr>
            <a:picLocks noChangeAspect="1"/>
          </p:cNvPicPr>
          <p:nvPr/>
        </p:nvPicPr>
        <p:blipFill>
          <a:blip r:embed="rId2"/>
          <a:stretch>
            <a:fillRect/>
          </a:stretch>
        </p:blipFill>
        <p:spPr>
          <a:xfrm>
            <a:off x="0" y="0"/>
            <a:ext cx="12274474" cy="6858000"/>
          </a:xfrm>
          <a:prstGeom prst="rect">
            <a:avLst/>
          </a:prstGeom>
        </p:spPr>
      </p:pic>
      <p:sp>
        <p:nvSpPr>
          <p:cNvPr id="2" name="Titel 1">
            <a:extLst>
              <a:ext uri="{FF2B5EF4-FFF2-40B4-BE49-F238E27FC236}">
                <a16:creationId xmlns:a16="http://schemas.microsoft.com/office/drawing/2014/main" id="{40CEF6D3-FA45-EB77-DEC0-BFB4630B0F48}"/>
              </a:ext>
            </a:extLst>
          </p:cNvPr>
          <p:cNvSpPr>
            <a:spLocks noGrp="1"/>
          </p:cNvSpPr>
          <p:nvPr>
            <p:ph type="title"/>
          </p:nvPr>
        </p:nvSpPr>
        <p:spPr>
          <a:xfrm>
            <a:off x="1225295" y="968188"/>
            <a:ext cx="10653578" cy="1132258"/>
          </a:xfrm>
        </p:spPr>
        <p:txBody>
          <a:bodyPr/>
          <a:lstStyle/>
          <a:p>
            <a:r>
              <a:rPr lang="de-DE" dirty="0">
                <a:solidFill>
                  <a:schemeClr val="bg1"/>
                </a:solidFill>
              </a:rPr>
              <a:t>Nein, wir brauchen keine Positivlisten.</a:t>
            </a:r>
            <a:br>
              <a:rPr lang="de-DE" dirty="0"/>
            </a:br>
            <a:endParaRPr lang="de-DE" dirty="0"/>
          </a:p>
        </p:txBody>
      </p:sp>
      <p:sp>
        <p:nvSpPr>
          <p:cNvPr id="3" name="Inhaltsplatzhalter 2">
            <a:extLst>
              <a:ext uri="{FF2B5EF4-FFF2-40B4-BE49-F238E27FC236}">
                <a16:creationId xmlns:a16="http://schemas.microsoft.com/office/drawing/2014/main" id="{60A5B49F-CAA1-211A-C6CB-8F3F6C99B68A}"/>
              </a:ext>
            </a:extLst>
          </p:cNvPr>
          <p:cNvSpPr>
            <a:spLocks noGrp="1"/>
          </p:cNvSpPr>
          <p:nvPr>
            <p:ph idx="1"/>
          </p:nvPr>
        </p:nvSpPr>
        <p:spPr>
          <a:xfrm>
            <a:off x="3474181" y="1534317"/>
            <a:ext cx="4524065" cy="952364"/>
          </a:xfrm>
        </p:spPr>
        <p:txBody>
          <a:bodyPr>
            <a:normAutofit/>
          </a:bodyPr>
          <a:lstStyle/>
          <a:p>
            <a:pPr marL="0" indent="0">
              <a:buNone/>
            </a:pPr>
            <a:r>
              <a:rPr lang="de-DE" sz="3200" b="1" dirty="0">
                <a:solidFill>
                  <a:schemeClr val="bg1"/>
                </a:solidFill>
              </a:rPr>
              <a:t>Wir haben CITES!</a:t>
            </a:r>
          </a:p>
        </p:txBody>
      </p:sp>
    </p:spTree>
    <p:extLst>
      <p:ext uri="{BB962C8B-B14F-4D97-AF65-F5344CB8AC3E}">
        <p14:creationId xmlns:p14="http://schemas.microsoft.com/office/powerpoint/2010/main" val="3620563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51922D2-D397-9EA4-A66D-55B0884D1A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5D14728-5972-4546-49F0-7BADB346F9BD}"/>
              </a:ext>
            </a:extLst>
          </p:cNvPr>
          <p:cNvSpPr>
            <a:spLocks noGrp="1"/>
          </p:cNvSpPr>
          <p:nvPr>
            <p:ph type="title"/>
          </p:nvPr>
        </p:nvSpPr>
        <p:spPr>
          <a:xfrm>
            <a:off x="612649" y="548639"/>
            <a:ext cx="3494314" cy="3270327"/>
          </a:xfrm>
        </p:spPr>
        <p:txBody>
          <a:bodyPr anchor="t">
            <a:normAutofit/>
          </a:bodyPr>
          <a:lstStyle/>
          <a:p>
            <a:r>
              <a:rPr lang="de-DE" dirty="0"/>
              <a:t>Was ist </a:t>
            </a:r>
            <a:r>
              <a:rPr lang="de-DE" dirty="0">
                <a:solidFill>
                  <a:schemeClr val="accent6">
                    <a:lumMod val="75000"/>
                  </a:schemeClr>
                </a:solidFill>
              </a:rPr>
              <a:t>CITES</a:t>
            </a:r>
            <a:r>
              <a:rPr lang="de-DE" dirty="0"/>
              <a:t> und welche Bedeutung hat es für unser Recht?</a:t>
            </a:r>
          </a:p>
        </p:txBody>
      </p:sp>
      <p:graphicFrame>
        <p:nvGraphicFramePr>
          <p:cNvPr id="5" name="Inhaltsplatzhalter 2">
            <a:extLst>
              <a:ext uri="{FF2B5EF4-FFF2-40B4-BE49-F238E27FC236}">
                <a16:creationId xmlns:a16="http://schemas.microsoft.com/office/drawing/2014/main" id="{6C0B0DB7-D3E2-1A51-E776-3723011EE3AD}"/>
              </a:ext>
            </a:extLst>
          </p:cNvPr>
          <p:cNvGraphicFramePr>
            <a:graphicFrameLocks noGrp="1"/>
          </p:cNvGraphicFramePr>
          <p:nvPr>
            <p:ph idx="1"/>
            <p:extLst>
              <p:ext uri="{D42A27DB-BD31-4B8C-83A1-F6EECF244321}">
                <p14:modId xmlns:p14="http://schemas.microsoft.com/office/powerpoint/2010/main" val="588261775"/>
              </p:ext>
            </p:extLst>
          </p:nvPr>
        </p:nvGraphicFramePr>
        <p:xfrm>
          <a:off x="4608246" y="311974"/>
          <a:ext cx="6949440" cy="35069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feld 3">
            <a:extLst>
              <a:ext uri="{FF2B5EF4-FFF2-40B4-BE49-F238E27FC236}">
                <a16:creationId xmlns:a16="http://schemas.microsoft.com/office/drawing/2014/main" id="{54D57D63-ED77-29F5-418F-F9B63F18E0FC}"/>
              </a:ext>
            </a:extLst>
          </p:cNvPr>
          <p:cNvSpPr txBox="1"/>
          <p:nvPr/>
        </p:nvSpPr>
        <p:spPr>
          <a:xfrm>
            <a:off x="455794" y="4615034"/>
            <a:ext cx="11101892" cy="1015663"/>
          </a:xfrm>
          <a:prstGeom prst="rect">
            <a:avLst/>
          </a:prstGeom>
          <a:noFill/>
        </p:spPr>
        <p:txBody>
          <a:bodyPr wrap="square" rtlCol="0">
            <a:spAutoFit/>
          </a:bodyPr>
          <a:lstStyle/>
          <a:p>
            <a:r>
              <a:rPr lang="de-DE" sz="2000" dirty="0"/>
              <a:t>CITES ist das Washingtoner Artenschutzübereinkommen, das 1975 international in Kraft trat, heute von über 180 Staaten umgesetzt wird und bis dato mehr als 6.600 Tier und über 34.000 Pflanzenarten schützt.</a:t>
            </a:r>
          </a:p>
        </p:txBody>
      </p:sp>
    </p:spTree>
    <p:extLst>
      <p:ext uri="{BB962C8B-B14F-4D97-AF65-F5344CB8AC3E}">
        <p14:creationId xmlns:p14="http://schemas.microsoft.com/office/powerpoint/2010/main" val="2922746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4734AE-6467-E864-C403-BFA2ED377CB0}"/>
              </a:ext>
            </a:extLst>
          </p:cNvPr>
          <p:cNvSpPr>
            <a:spLocks noGrp="1"/>
          </p:cNvSpPr>
          <p:nvPr>
            <p:ph type="title"/>
          </p:nvPr>
        </p:nvSpPr>
        <p:spPr>
          <a:xfrm>
            <a:off x="612648" y="548640"/>
            <a:ext cx="10653578" cy="1409252"/>
          </a:xfrm>
        </p:spPr>
        <p:txBody>
          <a:bodyPr>
            <a:normAutofit fontScale="90000"/>
          </a:bodyPr>
          <a:lstStyle/>
          <a:p>
            <a:r>
              <a:rPr lang="de-DE">
                <a:solidFill>
                  <a:schemeClr val="accent6">
                    <a:lumMod val="75000"/>
                  </a:schemeClr>
                </a:solidFill>
              </a:rPr>
              <a:t>CITES</a:t>
            </a:r>
            <a:r>
              <a:rPr lang="de-DE" b="0"/>
              <a:t> </a:t>
            </a:r>
            <a:r>
              <a:rPr lang="de-DE" sz="3200" b="0"/>
              <a:t>reguliert den Handel mit gefährdeten Arten und den Produkten daraus. Dabei werden die Arten in drei Anhänge unterteilt:</a:t>
            </a:r>
            <a:br>
              <a:rPr lang="de-DE" sz="3200" b="0"/>
            </a:br>
            <a:endParaRPr lang="de-DE" b="0" dirty="0"/>
          </a:p>
        </p:txBody>
      </p:sp>
      <p:sp>
        <p:nvSpPr>
          <p:cNvPr id="3" name="Inhaltsplatzhalter 2">
            <a:extLst>
              <a:ext uri="{FF2B5EF4-FFF2-40B4-BE49-F238E27FC236}">
                <a16:creationId xmlns:a16="http://schemas.microsoft.com/office/drawing/2014/main" id="{0722E1E0-F80C-3504-716F-EDA3A3DD5ABB}"/>
              </a:ext>
            </a:extLst>
          </p:cNvPr>
          <p:cNvSpPr>
            <a:spLocks noGrp="1"/>
          </p:cNvSpPr>
          <p:nvPr>
            <p:ph idx="1"/>
          </p:nvPr>
        </p:nvSpPr>
        <p:spPr>
          <a:xfrm>
            <a:off x="612647" y="2130014"/>
            <a:ext cx="10653579" cy="4179346"/>
          </a:xfrm>
        </p:spPr>
        <p:txBody>
          <a:bodyPr/>
          <a:lstStyle/>
          <a:p>
            <a:r>
              <a:rPr lang="de-DE" b="1" dirty="0"/>
              <a:t>Anhang I</a:t>
            </a:r>
            <a:r>
              <a:rPr lang="de-DE" dirty="0"/>
              <a:t>: Arten, die vom Aussterben bedroht sind, der Handel ist nur in Ausnahmefällen erlaubt. </a:t>
            </a:r>
          </a:p>
          <a:p>
            <a:pPr marL="0" indent="0">
              <a:buNone/>
            </a:pPr>
            <a:endParaRPr lang="de-DE" dirty="0"/>
          </a:p>
          <a:p>
            <a:r>
              <a:rPr lang="de-DE" b="1" dirty="0"/>
              <a:t>Anhang II</a:t>
            </a:r>
            <a:r>
              <a:rPr lang="de-DE" dirty="0"/>
              <a:t>: Arten, die nicht akut bedroht sind, aber ohne Handelskontrolle gefährdet wären (zum Beispiel Landschildkröten und Orchideen).</a:t>
            </a:r>
          </a:p>
          <a:p>
            <a:pPr marL="0" indent="0">
              <a:buNone/>
            </a:pPr>
            <a:endParaRPr lang="de-DE" dirty="0"/>
          </a:p>
          <a:p>
            <a:r>
              <a:rPr lang="de-DE" b="1" dirty="0"/>
              <a:t>Anhang III</a:t>
            </a:r>
            <a:r>
              <a:rPr lang="de-DE" dirty="0"/>
              <a:t>: Arten, die in einzelnen Ländern geschützt werden und deren Handel nur regional geregelt ist.</a:t>
            </a:r>
          </a:p>
        </p:txBody>
      </p:sp>
    </p:spTree>
    <p:extLst>
      <p:ext uri="{BB962C8B-B14F-4D97-AF65-F5344CB8AC3E}">
        <p14:creationId xmlns:p14="http://schemas.microsoft.com/office/powerpoint/2010/main" val="3560745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4A4C48-B186-A89E-7C7E-43B5A98A8257}"/>
              </a:ext>
            </a:extLst>
          </p:cNvPr>
          <p:cNvSpPr>
            <a:spLocks noGrp="1"/>
          </p:cNvSpPr>
          <p:nvPr>
            <p:ph type="title"/>
          </p:nvPr>
        </p:nvSpPr>
        <p:spPr/>
        <p:txBody>
          <a:bodyPr/>
          <a:lstStyle/>
          <a:p>
            <a:r>
              <a:rPr lang="de-DE"/>
              <a:t>Umsetzung und Kontrolle</a:t>
            </a:r>
            <a:br>
              <a:rPr lang="de-DE"/>
            </a:br>
            <a:endParaRPr lang="de-DE" dirty="0"/>
          </a:p>
        </p:txBody>
      </p:sp>
      <p:graphicFrame>
        <p:nvGraphicFramePr>
          <p:cNvPr id="11" name="Inhaltsplatzhalter 2">
            <a:extLst>
              <a:ext uri="{FF2B5EF4-FFF2-40B4-BE49-F238E27FC236}">
                <a16:creationId xmlns:a16="http://schemas.microsoft.com/office/drawing/2014/main" id="{2E4123E6-9E44-4133-0C84-E7285C9D9BFF}"/>
              </a:ext>
            </a:extLst>
          </p:cNvPr>
          <p:cNvGraphicFramePr>
            <a:graphicFrameLocks noGrp="1"/>
          </p:cNvGraphicFramePr>
          <p:nvPr>
            <p:ph idx="1"/>
          </p:nvPr>
        </p:nvGraphicFramePr>
        <p:xfrm>
          <a:off x="612647" y="1715532"/>
          <a:ext cx="10653579" cy="4593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2449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496263-CE27-477A-074A-11DF586F74F4}"/>
              </a:ext>
            </a:extLst>
          </p:cNvPr>
          <p:cNvSpPr>
            <a:spLocks noGrp="1"/>
          </p:cNvSpPr>
          <p:nvPr>
            <p:ph type="title"/>
          </p:nvPr>
        </p:nvSpPr>
        <p:spPr>
          <a:xfrm>
            <a:off x="612648" y="548640"/>
            <a:ext cx="10653578" cy="591671"/>
          </a:xfrm>
        </p:spPr>
        <p:txBody>
          <a:bodyPr>
            <a:normAutofit/>
          </a:bodyPr>
          <a:lstStyle/>
          <a:p>
            <a:r>
              <a:rPr lang="de-DE" sz="3200" dirty="0"/>
              <a:t>Das sagt der WWF zu CITES</a:t>
            </a:r>
          </a:p>
        </p:txBody>
      </p:sp>
      <p:sp>
        <p:nvSpPr>
          <p:cNvPr id="3" name="Inhaltsplatzhalter 2">
            <a:extLst>
              <a:ext uri="{FF2B5EF4-FFF2-40B4-BE49-F238E27FC236}">
                <a16:creationId xmlns:a16="http://schemas.microsoft.com/office/drawing/2014/main" id="{5DED940E-E0DC-7528-D8FE-314BC73036A1}"/>
              </a:ext>
            </a:extLst>
          </p:cNvPr>
          <p:cNvSpPr>
            <a:spLocks noGrp="1"/>
          </p:cNvSpPr>
          <p:nvPr>
            <p:ph idx="1"/>
          </p:nvPr>
        </p:nvSpPr>
        <p:spPr>
          <a:xfrm>
            <a:off x="612647" y="1140311"/>
            <a:ext cx="10653579" cy="5169049"/>
          </a:xfrm>
        </p:spPr>
        <p:txBody>
          <a:bodyPr>
            <a:normAutofit fontScale="70000" lnSpcReduction="20000"/>
          </a:bodyPr>
          <a:lstStyle/>
          <a:p>
            <a:pPr marL="0" indent="0" fontAlgn="base">
              <a:buNone/>
            </a:pPr>
            <a:r>
              <a:rPr lang="de-DE" sz="2600" dirty="0"/>
              <a:t>Wie wird entschieden, welche Arten in die CITES-Schutzkategorien aufgenommen werden?</a:t>
            </a:r>
          </a:p>
          <a:p>
            <a:pPr fontAlgn="base"/>
            <a:r>
              <a:rPr lang="de-DE" sz="2600" dirty="0"/>
              <a:t>Es finden umfangreiche Untersuchungen statt, ob eine Art die Kriterien zur Aufnahme erfüllt. Die Anträge für eine Aufnahme werden von den nationalen wissenschaftlichen CITES-Behörden gestellt, die es in jedem der Vertragsstaaten gibt. Auf den CITES-Konferenzen wird darüber diskutiert und schlussendlich auch abgestimmt. So kann die Aufnahme einer Art in eine der CITES-Schutzkategorien entweder angenommen, abgelehnt oder zurückgestellt werden.</a:t>
            </a:r>
          </a:p>
          <a:p>
            <a:pPr marL="0" indent="0" fontAlgn="base">
              <a:buNone/>
            </a:pPr>
            <a:r>
              <a:rPr lang="de-DE" dirty="0"/>
              <a:t>Welche Erfolge gab es durch CITES bereits?</a:t>
            </a:r>
          </a:p>
          <a:p>
            <a:pPr fontAlgn="base"/>
            <a:r>
              <a:rPr lang="de-DE" dirty="0"/>
              <a:t>Einer der größten Erfolge der CITES ist das Handelsverbot für Walfleisch. Ab Mitte der 1970er Jahre erließen die Vertragsstaaten nach und nach Handelsverbote. Dadurch konnten sich viele Populationen von Großwalen wieder erfolgreich erholen. Auch Krokodile können so besser geschützt werden: Die Bestände mehrerer Krokodilarten gingen stark zurück, weil „Krokoleder“ in Mode kam. Eine ähnliche Erfolgsgeschichte gibt es bei den Störarten. 1998 wurden alle Störarten ins CITES-Abkommen aufgenommen, für einen kontrollierten Caviarhandel.</a:t>
            </a:r>
          </a:p>
          <a:p>
            <a:pPr marL="0" indent="0" fontAlgn="base">
              <a:buNone/>
            </a:pPr>
            <a:r>
              <a:rPr lang="de-DE" dirty="0"/>
              <a:t>Wie hängen WWF und CITES zusammen?</a:t>
            </a:r>
          </a:p>
          <a:p>
            <a:pPr fontAlgn="base"/>
            <a:r>
              <a:rPr lang="de-DE" dirty="0"/>
              <a:t>Der WWF und die Weltnaturschutzunion IUCN („International Union for Conservation of Nature“) haben seit 1976 zur Unterstützung der Aufgaben von CITES das gemeinsame Programm TRAFFIC eingerichtet. TRAFFIC untersucht Märkte und Handelsströme, erarbeitet Studien zur Problematik des internationalen Artenhandels und hilft, den weltweiten Handel mit wild lebenden Tier- und Pflanzenarten zu überwachen. Die Empfehlungen und fachliche Beratung von WWF und TRAFFIC werden von den Vertragsstaaten und der Öffentlichkeit stets hoch geschätzt und wurden bei bisherigen Konferenzen oft befolgt.</a:t>
            </a:r>
          </a:p>
          <a:p>
            <a:endParaRPr lang="de-DE" dirty="0"/>
          </a:p>
        </p:txBody>
      </p:sp>
    </p:spTree>
    <p:extLst>
      <p:ext uri="{BB962C8B-B14F-4D97-AF65-F5344CB8AC3E}">
        <p14:creationId xmlns:p14="http://schemas.microsoft.com/office/powerpoint/2010/main" val="661131756"/>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1159</Words>
  <Application>Microsoft Office PowerPoint</Application>
  <PresentationFormat>Breitbild</PresentationFormat>
  <Paragraphs>92</Paragraphs>
  <Slides>18</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18</vt:i4>
      </vt:variant>
    </vt:vector>
  </HeadingPairs>
  <TitlesOfParts>
    <vt:vector size="22" baseType="lpstr">
      <vt:lpstr>Aptos</vt:lpstr>
      <vt:lpstr>Arial</vt:lpstr>
      <vt:lpstr>Neue Haas Grotesk Text Pro</vt:lpstr>
      <vt:lpstr>VanillaVTI</vt:lpstr>
      <vt:lpstr>PowerPoint-Präsentation</vt:lpstr>
      <vt:lpstr>Was sind Positivlisten?</vt:lpstr>
      <vt:lpstr>Was würden Positivlisten für Heimtierhalter bedeuten?</vt:lpstr>
      <vt:lpstr>Brauchen wir Positivlisten?</vt:lpstr>
      <vt:lpstr>Nein, wir brauchen keine Positivlisten. </vt:lpstr>
      <vt:lpstr>Was ist CITES und welche Bedeutung hat es für unser Recht?</vt:lpstr>
      <vt:lpstr>CITES reguliert den Handel mit gefährdeten Arten und den Produkten daraus. Dabei werden die Arten in drei Anhänge unterteilt: </vt:lpstr>
      <vt:lpstr>Umsetzung und Kontrolle </vt:lpstr>
      <vt:lpstr>Das sagt der WWF zu CITES</vt:lpstr>
      <vt:lpstr>Fazit: Wir haben bereits eine ausreichende Gesetzgebung!</vt:lpstr>
      <vt:lpstr> Der Unterschied zwischen Tierschutz und Tierrecht.</vt:lpstr>
      <vt:lpstr>Die CoP – Sitzung der CITES Vertragsparteienkonferenz</vt:lpstr>
      <vt:lpstr>Einflussnahme auf CITES</vt:lpstr>
      <vt:lpstr>Persönliche Meinung:</vt:lpstr>
      <vt:lpstr>Dein Engagement wird gebraucht!</vt:lpstr>
      <vt:lpstr>PowerPoint-Präsentation</vt:lpstr>
      <vt:lpstr>Spenden, Dein Verein braucht dich!</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Anneliese Knust</dc:creator>
  <cp:lastModifiedBy>Anneliese Knust</cp:lastModifiedBy>
  <cp:revision>1</cp:revision>
  <dcterms:created xsi:type="dcterms:W3CDTF">2026-03-11T16:03:46Z</dcterms:created>
  <dcterms:modified xsi:type="dcterms:W3CDTF">2026-04-13T15:22:13Z</dcterms:modified>
</cp:coreProperties>
</file>